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21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2.xml" ContentType="application/vnd.openxmlformats-officedocument.presentationml.slideMaster+xml"/>
  <Override PartName="/ppt/notesSlides/notesSlide9.xml" ContentType="application/vnd.openxmlformats-officedocument.presentationml.notesSlide+xml"/>
  <Override PartName="/ppt/slideMasters/slideMaster12.xml" ContentType="application/vnd.openxmlformats-officedocument.presentationml.slideMaster+xml"/>
  <Override PartName="/ppt/slideMasters/slideMaster11.xml" ContentType="application/vnd.openxmlformats-officedocument.presentationml.slideMaster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16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Layouts/slideLayout54.xml" ContentType="application/vnd.openxmlformats-officedocument.presentationml.slideLayout+xml"/>
  <Override PartName="/ppt/slideMasters/slideMaster14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Layouts/slideLayout53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Masters/slideMaster17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Layouts/slideLayout60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Masters/slideMaster18.xml" ContentType="application/vnd.openxmlformats-officedocument.presentationml.slideMaster+xml"/>
  <Override PartName="/ppt/slideLayouts/slideLayout58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7.xml" ContentType="application/vnd.openxmlformats-officedocument.presentationml.slideLayout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theme/theme22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4.xml" ContentType="application/vnd.openxmlformats-officedocument.theme+xml"/>
  <Override PartName="/ppt/notesMasters/notesMaster1.xml" ContentType="application/vnd.openxmlformats-officedocument.presentationml.notesMaster+xml"/>
  <Override PartName="/ppt/theme/theme6.xml" ContentType="application/vnd.openxmlformats-officedocument.theme+xml"/>
  <Override PartName="/ppt/theme/theme17.xml" ContentType="application/vnd.openxmlformats-officedocument.theme+xml"/>
  <Override PartName="/ppt/theme/theme16.xml" ContentType="application/vnd.openxmlformats-officedocument.theme+xml"/>
  <Override PartName="/ppt/theme/theme15.xml" ContentType="application/vnd.openxmlformats-officedocument.theme+xml"/>
  <Override PartName="/ppt/theme/theme14.xml" ContentType="application/vnd.openxmlformats-officedocument.theme+xml"/>
  <Override PartName="/ppt/theme/theme5.xml" ContentType="application/vnd.openxmlformats-officedocument.theme+xml"/>
  <Override PartName="/ppt/theme/theme18.xml" ContentType="application/vnd.openxmlformats-officedocument.theme+xml"/>
  <Override PartName="/ppt/theme/theme23.xml" ContentType="application/vnd.openxmlformats-officedocument.theme+xml"/>
  <Override PartName="/ppt/theme/theme21.xml" ContentType="application/vnd.openxmlformats-officedocument.theme+xml"/>
  <Override PartName="/ppt/theme/theme20.xml" ContentType="application/vnd.openxmlformats-officedocument.theme+xml"/>
  <Override PartName="/ppt/theme/theme19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7.xml" ContentType="application/vnd.openxmlformats-officedocument.theme+xml"/>
  <Override PartName="/ppt/theme/theme11.xml" ContentType="application/vnd.openxmlformats-officedocument.theme+xml"/>
  <Override PartName="/ppt/theme/theme8.xml" ContentType="application/vnd.openxmlformats-officedocument.theme+xml"/>
  <Override PartName="/ppt/theme/theme10.xml" ContentType="application/vnd.openxmlformats-officedocument.theme+xml"/>
  <Override PartName="/ppt/theme/theme9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  <p:sldMasterId id="2147483797" r:id="rId2"/>
    <p:sldMasterId id="2147483800" r:id="rId3"/>
    <p:sldMasterId id="2147483803" r:id="rId4"/>
    <p:sldMasterId id="2147483806" r:id="rId5"/>
    <p:sldMasterId id="2147483811" r:id="rId6"/>
    <p:sldMasterId id="2147483821" r:id="rId7"/>
    <p:sldMasterId id="2147483824" r:id="rId8"/>
    <p:sldMasterId id="2147483829" r:id="rId9"/>
    <p:sldMasterId id="2147483833" r:id="rId10"/>
    <p:sldMasterId id="2147483837" r:id="rId11"/>
    <p:sldMasterId id="2147483841" r:id="rId12"/>
    <p:sldMasterId id="2147483845" r:id="rId13"/>
    <p:sldMasterId id="2147483849" r:id="rId14"/>
    <p:sldMasterId id="2147483853" r:id="rId15"/>
    <p:sldMasterId id="2147483857" r:id="rId16"/>
    <p:sldMasterId id="2147483861" r:id="rId17"/>
    <p:sldMasterId id="2147483865" r:id="rId18"/>
    <p:sldMasterId id="2147483868" r:id="rId19"/>
    <p:sldMasterId id="2147483872" r:id="rId20"/>
    <p:sldMasterId id="2147483877" r:id="rId21"/>
  </p:sldMasterIdLst>
  <p:notesMasterIdLst>
    <p:notesMasterId r:id="rId31"/>
  </p:notesMasterIdLst>
  <p:handoutMasterIdLst>
    <p:handoutMasterId r:id="rId32"/>
  </p:handoutMasterIdLst>
  <p:sldIdLst>
    <p:sldId id="291" r:id="rId22"/>
    <p:sldId id="775" r:id="rId23"/>
    <p:sldId id="754" r:id="rId24"/>
    <p:sldId id="776" r:id="rId25"/>
    <p:sldId id="777" r:id="rId26"/>
    <p:sldId id="779" r:id="rId27"/>
    <p:sldId id="780" r:id="rId28"/>
    <p:sldId id="778" r:id="rId29"/>
    <p:sldId id="532" r:id="rId30"/>
  </p:sldIdLst>
  <p:sldSz cx="9144000" cy="6858000" type="screen4x3"/>
  <p:notesSz cx="6797675" cy="9926638"/>
  <p:defaultTextStyle>
    <a:defPPr>
      <a:defRPr lang="de-AT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alter Diniz" initials="VD" lastIdx="1" clrIdx="0"/>
  <p:cmAuthor id="1" name="J0424266" initials="J" lastIdx="1" clrIdx="1"/>
  <p:cmAuthor id="2" name="Javier Camarillo" initials="JCB" lastIdx="1" clrIdx="2"/>
  <p:cmAuthor id="3" name="Valter Diniz" initials="REN " lastIdx="3" clrIdx="3"/>
  <p:cmAuthor id="4" name="Izquierdo Fernandez, Paloma" initials="EN" lastIdx="4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2A4677"/>
    <a:srgbClr val="C29903"/>
    <a:srgbClr val="339966"/>
    <a:srgbClr val="98B0DB"/>
    <a:srgbClr val="969696"/>
    <a:srgbClr val="007AAE"/>
    <a:srgbClr val="4F81BD"/>
    <a:srgbClr val="FFFF99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93" autoAdjust="0"/>
    <p:restoredTop sz="86391" autoAdjust="0"/>
  </p:normalViewPr>
  <p:slideViewPr>
    <p:cSldViewPr showGuides="1">
      <p:cViewPr varScale="1">
        <p:scale>
          <a:sx n="92" d="100"/>
          <a:sy n="92" d="100"/>
        </p:scale>
        <p:origin x="1302" y="90"/>
      </p:cViewPr>
      <p:guideLst>
        <p:guide orient="horz" pos="2160"/>
        <p:guide pos="2925"/>
      </p:guideLst>
    </p:cSldViewPr>
  </p:slideViewPr>
  <p:outlineViewPr>
    <p:cViewPr>
      <p:scale>
        <a:sx n="33" d="100"/>
        <a:sy n="33" d="100"/>
      </p:scale>
      <p:origin x="0" y="258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61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5.xml"/><Relationship Id="rId39" Type="http://schemas.openxmlformats.org/officeDocument/2006/relationships/customXml" Target="../customXml/item2.xml"/><Relationship Id="rId21" Type="http://schemas.openxmlformats.org/officeDocument/2006/relationships/slideMaster" Target="slideMasters/slideMaster21.xml"/><Relationship Id="rId34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slide" Target="slides/slide8.xml"/><Relationship Id="rId41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40" Type="http://schemas.openxmlformats.org/officeDocument/2006/relationships/customXml" Target="../customXml/item3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2.xml"/><Relationship Id="rId28" Type="http://schemas.openxmlformats.org/officeDocument/2006/relationships/slide" Target="slides/slide7.xml"/><Relationship Id="rId36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1.xml"/><Relationship Id="rId27" Type="http://schemas.openxmlformats.org/officeDocument/2006/relationships/slide" Target="slides/slide6.xml"/><Relationship Id="rId30" Type="http://schemas.openxmlformats.org/officeDocument/2006/relationships/slide" Target="slides/slide9.xml"/><Relationship Id="rId35" Type="http://schemas.openxmlformats.org/officeDocument/2006/relationships/viewProps" Target="viewProp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4.xml"/><Relationship Id="rId33" Type="http://schemas.openxmlformats.org/officeDocument/2006/relationships/commentAuthors" Target="commentAuthors.xml"/><Relationship Id="rId38" Type="http://schemas.openxmlformats.org/officeDocument/2006/relationships/customXml" Target="../customXml/item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5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t" anchorCtr="0" compatLnSpc="1">
            <a:prstTxWarp prst="textNoShape">
              <a:avLst/>
            </a:prstTxWarp>
          </a:bodyPr>
          <a:lstStyle>
            <a:lvl1pPr defTabSz="915988" eaLnBrk="0" hangingPunct="0">
              <a:buClr>
                <a:schemeClr val="tx2"/>
              </a:buClr>
              <a:buSzPct val="100000"/>
              <a:buFont typeface="Times New Roman" pitchFamily="18" charset="0"/>
              <a:buNone/>
              <a:defRPr sz="1200" b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1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t" anchorCtr="0" compatLnSpc="1">
            <a:prstTxWarp prst="textNoShape">
              <a:avLst/>
            </a:prstTxWarp>
          </a:bodyPr>
          <a:lstStyle>
            <a:lvl1pPr algn="r" defTabSz="915988" eaLnBrk="0" hangingPunct="0">
              <a:buClr>
                <a:schemeClr val="tx2"/>
              </a:buClr>
              <a:buSzPct val="100000"/>
              <a:buFont typeface="Times New Roman" pitchFamily="18" charset="0"/>
              <a:buNone/>
              <a:defRPr sz="1200" b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b" anchorCtr="0" compatLnSpc="1">
            <a:prstTxWarp prst="textNoShape">
              <a:avLst/>
            </a:prstTxWarp>
          </a:bodyPr>
          <a:lstStyle>
            <a:lvl1pPr defTabSz="915988" eaLnBrk="0" hangingPunct="0">
              <a:buClr>
                <a:schemeClr val="tx2"/>
              </a:buClr>
              <a:buSzPct val="100000"/>
              <a:buFont typeface="Times New Roman" pitchFamily="18" charset="0"/>
              <a:buNone/>
              <a:defRPr sz="1200" b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b" anchorCtr="0" compatLnSpc="1">
            <a:prstTxWarp prst="textNoShape">
              <a:avLst/>
            </a:prstTxWarp>
          </a:bodyPr>
          <a:lstStyle>
            <a:lvl1pPr algn="r" defTabSz="915988" eaLnBrk="0" hangingPunct="0">
              <a:buClr>
                <a:schemeClr val="tx2"/>
              </a:buClr>
              <a:buSzPct val="100000"/>
              <a:buFont typeface="Times New Roman" pitchFamily="18" charset="0"/>
              <a:buNone/>
              <a:defRPr sz="1200" b="0"/>
            </a:lvl1pPr>
          </a:lstStyle>
          <a:p>
            <a:pPr>
              <a:defRPr/>
            </a:pPr>
            <a:fld id="{39C37C66-3E85-4E93-B1FA-9A57F855EA69}" type="slidenum">
              <a:rPr lang="de-AT"/>
              <a:pPr>
                <a:defRPr/>
              </a:pPr>
              <a:t>‹Nº›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76982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t" anchorCtr="0" compatLnSpc="1">
            <a:prstTxWarp prst="textNoShape">
              <a:avLst/>
            </a:prstTxWarp>
          </a:bodyPr>
          <a:lstStyle>
            <a:lvl1pPr defTabSz="915988" eaLnBrk="0" hangingPunct="0"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1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t" anchorCtr="0" compatLnSpc="1">
            <a:prstTxWarp prst="textNoShape">
              <a:avLst/>
            </a:prstTxWarp>
          </a:bodyPr>
          <a:lstStyle>
            <a:lvl1pPr algn="r" defTabSz="915988" eaLnBrk="0" hangingPunct="0"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7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noProof="0" smtClean="0"/>
              <a:t>Klicken Sie, um die Formate des Vorlagentextes zu bearbeiten</a:t>
            </a:r>
          </a:p>
          <a:p>
            <a:pPr lvl="1"/>
            <a:r>
              <a:rPr lang="de-AT" noProof="0" smtClean="0"/>
              <a:t>Zweite Ebene</a:t>
            </a:r>
          </a:p>
          <a:p>
            <a:pPr lvl="2"/>
            <a:r>
              <a:rPr lang="de-AT" noProof="0" smtClean="0"/>
              <a:t>Dritte Ebene</a:t>
            </a:r>
          </a:p>
          <a:p>
            <a:pPr lvl="3"/>
            <a:r>
              <a:rPr lang="de-AT" noProof="0" smtClean="0"/>
              <a:t>Vierte Ebene</a:t>
            </a:r>
          </a:p>
          <a:p>
            <a:pPr lvl="4"/>
            <a:r>
              <a:rPr lang="de-AT" noProof="0" smtClean="0"/>
              <a:t>Fünfte Ebene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b" anchorCtr="0" compatLnSpc="1">
            <a:prstTxWarp prst="textNoShape">
              <a:avLst/>
            </a:prstTxWarp>
          </a:bodyPr>
          <a:lstStyle>
            <a:lvl1pPr defTabSz="915988" eaLnBrk="0" hangingPunct="0"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b" anchorCtr="0" compatLnSpc="1">
            <a:prstTxWarp prst="textNoShape">
              <a:avLst/>
            </a:prstTxWarp>
          </a:bodyPr>
          <a:lstStyle>
            <a:lvl1pPr algn="r" defTabSz="915988" eaLnBrk="0" hangingPunct="0"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B9BD426E-5311-4DE4-B062-B5F88D8CE4CB}" type="slidenum">
              <a:rPr lang="de-AT"/>
              <a:pPr>
                <a:defRPr/>
              </a:pPr>
              <a:t>‹Nº›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300988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6F9BF7E0-278B-42AB-A81A-A9FBE508E9BC}" type="slidenum">
              <a:rPr lang="de-AT" sz="1200" smtClean="0">
                <a:solidFill>
                  <a:srgbClr val="000000"/>
                </a:solidFill>
                <a:latin typeface="Times New Roman" pitchFamily="18" charset="0"/>
              </a:rPr>
              <a:pPr/>
              <a:t>1</a:t>
            </a:fld>
            <a:endParaRPr lang="de-AT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956337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6F9BF7E0-278B-42AB-A81A-A9FBE508E9BC}" type="slidenum">
              <a:rPr lang="de-AT" sz="1200" smtClean="0">
                <a:solidFill>
                  <a:srgbClr val="000000"/>
                </a:solidFill>
                <a:latin typeface="Times New Roman" pitchFamily="18" charset="0"/>
              </a:rPr>
              <a:pPr/>
              <a:t>2</a:t>
            </a:fld>
            <a:endParaRPr lang="de-AT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1561787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BD426E-5311-4DE4-B062-B5F88D8CE4CB}" type="slidenum">
              <a:rPr lang="de-AT" smtClean="0"/>
              <a:pPr>
                <a:defRPr/>
              </a:pPr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954569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BD426E-5311-4DE4-B062-B5F88D8CE4CB}" type="slidenum">
              <a:rPr lang="de-AT" smtClean="0"/>
              <a:pPr>
                <a:defRPr/>
              </a:pPr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954569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6F9BF7E0-278B-42AB-A81A-A9FBE508E9BC}" type="slidenum">
              <a:rPr lang="de-AT" sz="1200" smtClean="0">
                <a:solidFill>
                  <a:srgbClr val="000000"/>
                </a:solidFill>
                <a:latin typeface="Times New Roman" pitchFamily="18" charset="0"/>
              </a:rPr>
              <a:pPr/>
              <a:t>5</a:t>
            </a:fld>
            <a:endParaRPr lang="de-AT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1561787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BD426E-5311-4DE4-B062-B5F88D8CE4CB}" type="slidenum">
              <a:rPr lang="de-AT" smtClean="0"/>
              <a:pPr>
                <a:defRPr/>
              </a:pPr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954569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BD426E-5311-4DE4-B062-B5F88D8CE4CB}" type="slidenum">
              <a:rPr lang="de-AT" smtClean="0"/>
              <a:pPr>
                <a:defRPr/>
              </a:pPr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954569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BD426E-5311-4DE4-B062-B5F88D8CE4CB}" type="slidenum">
              <a:rPr lang="de-AT" smtClean="0"/>
              <a:pPr>
                <a:defRPr/>
              </a:pPr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954569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BE84A35A-9394-4DD9-B3EE-3759B1DCCD17}" type="slidenum">
              <a:rPr lang="de-AT" sz="1200" smtClean="0">
                <a:solidFill>
                  <a:srgbClr val="000000"/>
                </a:solidFill>
                <a:latin typeface="Times New Roman" pitchFamily="18" charset="0"/>
              </a:rPr>
              <a:pPr/>
              <a:t>9</a:t>
            </a:fld>
            <a:endParaRPr lang="de-AT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685882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6" Type="http://schemas.openxmlformats.org/officeDocument/2006/relationships/image" Target="cid:image016.png@01CFFDC7.00300520" TargetMode="External"/><Relationship Id="rId5" Type="http://schemas.openxmlformats.org/officeDocument/2006/relationships/image" Target="../media/image4.gif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6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7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4.gif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8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4.gif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9.xml"/><Relationship Id="rId6" Type="http://schemas.openxmlformats.org/officeDocument/2006/relationships/image" Target="cid:image016.png@01CFFDC7.00300520" TargetMode="External"/><Relationship Id="rId5" Type="http://schemas.openxmlformats.org/officeDocument/2006/relationships/image" Target="../media/image4.gif"/><Relationship Id="rId4" Type="http://schemas.openxmlformats.org/officeDocument/2006/relationships/image" Target="../media/image6.png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0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13.png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Relationship Id="rId4" Type="http://schemas.openxmlformats.org/officeDocument/2006/relationships/image" Target="cid:image016.png@01CFFDC7.00300520" TargetMode="Externa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1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13.png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2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13.png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3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13.png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4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13.png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5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13.png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6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13.png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7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1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3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4.gif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8.xml"/><Relationship Id="rId5" Type="http://schemas.openxmlformats.org/officeDocument/2006/relationships/image" Target="../media/image15.png"/><Relationship Id="rId4" Type="http://schemas.openxmlformats.org/officeDocument/2006/relationships/image" Target="../media/image6.png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9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13.png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0.xml"/><Relationship Id="rId6" Type="http://schemas.openxmlformats.org/officeDocument/2006/relationships/image" Target="cid:image016.png@01CFFDC7.00300520" TargetMode="External"/><Relationship Id="rId5" Type="http://schemas.openxmlformats.org/officeDocument/2006/relationships/image" Target="../media/image4.gif"/><Relationship Id="rId4" Type="http://schemas.openxmlformats.org/officeDocument/2006/relationships/image" Target="../media/image6.png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1.xml"/><Relationship Id="rId6" Type="http://schemas.openxmlformats.org/officeDocument/2006/relationships/image" Target="cid:image016.png@01CFFDC7.00300520" TargetMode="External"/><Relationship Id="rId5" Type="http://schemas.openxmlformats.org/officeDocument/2006/relationships/image" Target="../media/image4.gif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cid:image016.png@01CFFDC7.00300520" TargetMode="External"/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5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4.gi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269772"/>
            <a:ext cx="1008112" cy="78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0356" y="1411160"/>
            <a:ext cx="1561807" cy="503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" name="AutoShape 4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994" y="1361452"/>
            <a:ext cx="1368152" cy="60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10 Imagen" descr="TIGF"/>
          <p:cNvPicPr>
            <a:picLocks noChangeAspect="1"/>
          </p:cNvPicPr>
          <p:nvPr userDrawn="1"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3" y="1411159"/>
            <a:ext cx="1473332" cy="46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07539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07495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kumimoji="0" lang="fr-FR" sz="4800" b="1" i="0" u="none" strike="noStrike" kern="1200" cap="none" spc="0" normalizeH="0" baseline="0" noProof="0" dirty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152400" dist="50800" dir="300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Frutiger LT Std 45 Light" pitchFamily="34" charset="0"/>
                <a:ea typeface="+mj-ea"/>
                <a:cs typeface="+mj-cs"/>
              </a:defRPr>
            </a:lvl1pPr>
          </a:lstStyle>
          <a:p>
            <a:pPr marL="12700" marR="0" lvl="0" indent="-127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14348" y="4143380"/>
            <a:ext cx="6400800" cy="4714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Frutiger LT Std 55 Roman"/>
                <a:ea typeface="+mn-ea"/>
                <a:cs typeface="+mn-cs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E69"/>
              </a:buClr>
              <a:buSzPct val="90000"/>
              <a:buFontTx/>
              <a:buNone/>
              <a:tabLst/>
              <a:defRPr/>
            </a:pPr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BC950F-CB4B-47EE-9C03-87090FB7CDA2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fr-FR" sz="900">
              <a:solidFill>
                <a:srgbClr val="000000"/>
              </a:solidFill>
            </a:endParaRPr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11" hasCustomPrompt="1"/>
          </p:nvPr>
        </p:nvSpPr>
        <p:spPr>
          <a:xfrm>
            <a:off x="785786" y="5000636"/>
            <a:ext cx="4286280" cy="428628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Frutiger LT Std 55 Roman"/>
                <a:ea typeface="+mn-ea"/>
                <a:cs typeface="+mn-cs"/>
              </a:defRPr>
            </a:lvl1pPr>
            <a:lvl5pPr algn="l">
              <a:buNone/>
              <a:def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Frutiger LT Std 55 Roman"/>
                <a:ea typeface="+mn-ea"/>
                <a:cs typeface="+mn-cs"/>
              </a:defRPr>
            </a:lvl5pPr>
          </a:lstStyle>
          <a:p>
            <a:pPr lvl="0"/>
            <a:r>
              <a:rPr lang="fr-FR" dirty="0" smtClean="0"/>
              <a:t>Date de la présentation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086086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14348" y="1714488"/>
            <a:ext cx="7543800" cy="41148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ts val="1200"/>
              </a:spcBef>
              <a:spcAft>
                <a:spcPts val="300"/>
              </a:spcAft>
              <a:buBlip>
                <a:blip r:embed="rId2"/>
              </a:buBlip>
              <a:defRPr lang="fr-FR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1pPr>
            <a:lvl2pPr algn="l" rtl="0" eaLnBrk="0" fontAlgn="base" hangingPunct="0">
              <a:spcBef>
                <a:spcPct val="20000"/>
              </a:spcBef>
              <a:spcAft>
                <a:spcPts val="400"/>
              </a:spcAft>
              <a:buBlip>
                <a:blip r:embed="rId2"/>
              </a:buBlip>
              <a:defRPr lang="fr-FR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2pPr>
            <a:lvl3pPr algn="l" rtl="0" eaLnBrk="0" fontAlgn="base" hangingPunct="0">
              <a:spcBef>
                <a:spcPct val="20000"/>
              </a:spcBef>
              <a:spcAft>
                <a:spcPts val="300"/>
              </a:spcAft>
              <a:buFont typeface="Wingdings" pitchFamily="2" charset="2"/>
              <a:buChar char="Ø"/>
              <a:defRPr lang="fr-FR" sz="1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3pPr>
            <a:lvl4pPr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lang="fr-FR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4pPr>
            <a:lvl5pPr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lang="fr-FR" sz="2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20AC9-110D-41E8-BA94-4870B6070D56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fr-FR" sz="900">
              <a:solidFill>
                <a:srgbClr val="000000"/>
              </a:solidFill>
            </a:endParaRP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382000" cy="1143000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511506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3109" y="2214555"/>
            <a:ext cx="5929354" cy="1357321"/>
          </a:xfrm>
        </p:spPr>
        <p:txBody>
          <a:bodyPr anchor="t"/>
          <a:lstStyle>
            <a:lvl1pPr marL="12700" indent="-12700"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fr-FR" sz="4800" b="1" dirty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152400" dist="50800" dir="30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ヒラギノ角ゴ Pro W3"/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B7F9B0-8AEE-482C-958E-2E0C07F2F099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fr-FR" sz="9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1029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C99EF-0CD0-4418-B4DA-FBA4AEA18FBD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fr-FR" sz="900">
              <a:solidFill>
                <a:srgbClr val="000000"/>
              </a:solidFill>
            </a:endParaRPr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571472" y="1643050"/>
            <a:ext cx="4000528" cy="442915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ts val="1200"/>
              </a:spcBef>
              <a:spcAft>
                <a:spcPts val="300"/>
              </a:spcAft>
              <a:buBlip>
                <a:blip r:embed="rId2"/>
              </a:buBlip>
              <a:defRPr lang="fr-FR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1pPr>
            <a:lvl2pPr algn="l" rtl="0" eaLnBrk="0" fontAlgn="base" hangingPunct="0">
              <a:spcBef>
                <a:spcPct val="20000"/>
              </a:spcBef>
              <a:spcAft>
                <a:spcPts val="400"/>
              </a:spcAft>
              <a:buBlip>
                <a:blip r:embed="rId2"/>
              </a:buBlip>
              <a:defRPr lang="fr-FR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2pPr>
            <a:lvl3pPr algn="l" rtl="0" eaLnBrk="0" fontAlgn="base" hangingPunct="0">
              <a:spcBef>
                <a:spcPct val="20000"/>
              </a:spcBef>
              <a:spcAft>
                <a:spcPts val="300"/>
              </a:spcAft>
              <a:buFont typeface="Wingdings" pitchFamily="2" charset="2"/>
              <a:buChar char="Ø"/>
              <a:defRPr lang="fr-FR" sz="1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3pPr>
            <a:lvl4pPr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lang="fr-FR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4pPr>
            <a:lvl5pPr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lang="fr-FR" sz="2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</p:txBody>
      </p:sp>
      <p:sp>
        <p:nvSpPr>
          <p:cNvPr id="7" name="Espace réservé du contenu 2"/>
          <p:cNvSpPr>
            <a:spLocks noGrp="1"/>
          </p:cNvSpPr>
          <p:nvPr>
            <p:ph idx="11"/>
          </p:nvPr>
        </p:nvSpPr>
        <p:spPr>
          <a:xfrm>
            <a:off x="4714876" y="1643050"/>
            <a:ext cx="4000528" cy="442915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ts val="1200"/>
              </a:spcBef>
              <a:spcAft>
                <a:spcPts val="300"/>
              </a:spcAft>
              <a:buBlip>
                <a:blip r:embed="rId2"/>
              </a:buBlip>
              <a:defRPr lang="fr-FR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1pPr>
            <a:lvl2pPr algn="l" rtl="0" eaLnBrk="0" fontAlgn="base" hangingPunct="0">
              <a:spcBef>
                <a:spcPct val="20000"/>
              </a:spcBef>
              <a:spcAft>
                <a:spcPts val="400"/>
              </a:spcAft>
              <a:buBlip>
                <a:blip r:embed="rId2"/>
              </a:buBlip>
              <a:defRPr lang="fr-FR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2pPr>
            <a:lvl3pPr algn="l" rtl="0" eaLnBrk="0" fontAlgn="base" hangingPunct="0">
              <a:spcBef>
                <a:spcPct val="20000"/>
              </a:spcBef>
              <a:spcAft>
                <a:spcPts val="300"/>
              </a:spcAft>
              <a:buFont typeface="Wingdings" pitchFamily="2" charset="2"/>
              <a:buChar char="Ø"/>
              <a:defRPr lang="fr-FR" sz="1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3pPr>
            <a:lvl4pPr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lang="fr-FR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4pPr>
            <a:lvl5pPr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lang="fr-FR" sz="2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17384384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2350D-D0F7-4688-802B-7592882EDB49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fr-FR" sz="9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6367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A8296-4DA9-4368-9894-DB93FDB474FA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fr-FR" sz="9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9695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3CE68-1C93-439B-AF75-C50E8CF7F982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fr-FR" sz="9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3307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1AD34-10EB-4D9D-87C8-462905D90107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fr-FR" sz="900">
              <a:solidFill>
                <a:srgbClr val="000000"/>
              </a:solidFill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 rot="5400000">
            <a:off x="2050259" y="-335803"/>
            <a:ext cx="5186358" cy="8429684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ts val="1200"/>
              </a:spcBef>
              <a:spcAft>
                <a:spcPts val="300"/>
              </a:spcAft>
              <a:buBlip>
                <a:blip r:embed="rId2"/>
              </a:buBlip>
              <a:defRPr lang="fr-FR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1pPr>
            <a:lvl2pPr algn="l" rtl="0" eaLnBrk="0" fontAlgn="base" hangingPunct="0">
              <a:spcBef>
                <a:spcPct val="20000"/>
              </a:spcBef>
              <a:spcAft>
                <a:spcPts val="400"/>
              </a:spcAft>
              <a:buBlip>
                <a:blip r:embed="rId2"/>
              </a:buBlip>
              <a:defRPr lang="fr-FR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2pPr>
            <a:lvl3pPr algn="l" rtl="0" eaLnBrk="0" fontAlgn="base" hangingPunct="0">
              <a:spcBef>
                <a:spcPct val="20000"/>
              </a:spcBef>
              <a:spcAft>
                <a:spcPts val="300"/>
              </a:spcAft>
              <a:buFont typeface="Wingdings" pitchFamily="2" charset="2"/>
              <a:buChar char="Ø"/>
              <a:defRPr lang="fr-FR" sz="1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3pPr>
            <a:lvl4pPr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lang="fr-FR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4pPr>
            <a:lvl5pPr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lang="fr-FR" sz="2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22220739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48450" y="457200"/>
            <a:ext cx="2114550" cy="54102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BF62A-6460-42E1-A36C-2463C7E905D4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fr-FR" sz="900">
              <a:solidFill>
                <a:srgbClr val="000000"/>
              </a:solidFill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 rot="5400000">
            <a:off x="500034" y="285728"/>
            <a:ext cx="5786478" cy="621510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ts val="1200"/>
              </a:spcBef>
              <a:spcAft>
                <a:spcPts val="300"/>
              </a:spcAft>
              <a:buBlip>
                <a:blip r:embed="rId2"/>
              </a:buBlip>
              <a:defRPr lang="fr-FR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1pPr>
            <a:lvl2pPr algn="l" rtl="0" eaLnBrk="0" fontAlgn="base" hangingPunct="0">
              <a:spcBef>
                <a:spcPct val="20000"/>
              </a:spcBef>
              <a:spcAft>
                <a:spcPts val="400"/>
              </a:spcAft>
              <a:buBlip>
                <a:blip r:embed="rId2"/>
              </a:buBlip>
              <a:defRPr lang="fr-FR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2pPr>
            <a:lvl3pPr algn="l" rtl="0" eaLnBrk="0" fontAlgn="base" hangingPunct="0">
              <a:spcBef>
                <a:spcPct val="20000"/>
              </a:spcBef>
              <a:spcAft>
                <a:spcPts val="300"/>
              </a:spcAft>
              <a:buFont typeface="Wingdings" pitchFamily="2" charset="2"/>
              <a:buChar char="Ø"/>
              <a:defRPr lang="fr-FR" sz="1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3pPr>
            <a:lvl4pPr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lang="fr-FR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4pPr>
            <a:lvl5pPr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lang="fr-FR" sz="2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3978519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17576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28890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1430062" cy="1115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3282" y="1471313"/>
            <a:ext cx="1970686" cy="635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8 Imagen" descr="TIGF"/>
          <p:cNvPicPr>
            <a:picLocks noChangeAspect="1"/>
          </p:cNvPicPr>
          <p:nvPr userDrawn="1"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09" y="1411159"/>
            <a:ext cx="1473332" cy="46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885685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89244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1430062" cy="1115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3282" y="1471313"/>
            <a:ext cx="1970686" cy="635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8 Imagen" descr="TIGF"/>
          <p:cNvPicPr>
            <a:picLocks noChangeAspect="1"/>
          </p:cNvPicPr>
          <p:nvPr userDrawn="1"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09" y="1411159"/>
            <a:ext cx="1473332" cy="46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76403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1869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269772"/>
            <a:ext cx="1008112" cy="78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0356" y="1411160"/>
            <a:ext cx="1561807" cy="503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" name="AutoShape 4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994" y="1361452"/>
            <a:ext cx="1368152" cy="60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10 Imagen" descr="TIGF"/>
          <p:cNvPicPr>
            <a:picLocks noChangeAspect="1"/>
          </p:cNvPicPr>
          <p:nvPr userDrawn="1"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3" y="1411159"/>
            <a:ext cx="1473332" cy="46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384196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27034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>
            <a:spLocks noChangeArrowheads="1"/>
          </p:cNvSpPr>
          <p:nvPr userDrawn="1"/>
        </p:nvSpPr>
        <p:spPr bwMode="auto">
          <a:xfrm>
            <a:off x="1379538" y="1260475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defTabSz="457200">
              <a:defRPr/>
            </a:pPr>
            <a:endParaRPr lang="en-US" sz="1800" b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9690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5" y="1268413"/>
            <a:ext cx="1430338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REN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75" y="1508125"/>
            <a:ext cx="1970088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13 Imagen" descr="TIGF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3" y="1592263"/>
            <a:ext cx="147320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4085125397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97352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269772"/>
            <a:ext cx="1008112" cy="78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sp>
        <p:nvSpPr>
          <p:cNvPr id="2" name="AutoShape 2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" name="AutoShape 4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9" name="8 Imagen" descr="TIGF"/>
          <p:cNvPicPr>
            <a:picLocks noChangeAspect="1"/>
          </p:cNvPicPr>
          <p:nvPr userDrawn="1"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09" y="1411159"/>
            <a:ext cx="1473332" cy="46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27946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9494170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5" y="1268413"/>
            <a:ext cx="1430338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REN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75" y="1508125"/>
            <a:ext cx="1970088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13 Imagen" descr="TIGF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3" y="1592263"/>
            <a:ext cx="147320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1248615535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55197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5371374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5" y="1268413"/>
            <a:ext cx="1430338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REN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75" y="1508125"/>
            <a:ext cx="1970088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13 Imagen" descr="TIGF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3" y="1592263"/>
            <a:ext cx="147320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2097328841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1582751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4693992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5" y="1268413"/>
            <a:ext cx="1430338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REN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75" y="1508125"/>
            <a:ext cx="1970088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13 Imagen" descr="TIGF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3" y="1592263"/>
            <a:ext cx="147320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738049665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3306384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855007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83929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5" y="1268413"/>
            <a:ext cx="1430338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REN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75" y="1508125"/>
            <a:ext cx="1970088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13 Imagen" descr="TIGF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3" y="1592263"/>
            <a:ext cx="147320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1693589848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9006987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1825475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5" y="1268413"/>
            <a:ext cx="1430338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REN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75" y="1508125"/>
            <a:ext cx="1970088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13 Imagen" descr="TIGF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3" y="1592263"/>
            <a:ext cx="147320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1506274524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2288586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8625451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5" y="1268413"/>
            <a:ext cx="1430338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REN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75" y="1508125"/>
            <a:ext cx="1970088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13 Imagen" descr="TIGF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3" y="1592263"/>
            <a:ext cx="147320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1474834494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6780494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6955280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5" y="1268413"/>
            <a:ext cx="1430338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REN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75" y="1508125"/>
            <a:ext cx="1970088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13 Imagen" descr="TIGF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3" y="1592263"/>
            <a:ext cx="147320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258439815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8682" y="1268760"/>
            <a:ext cx="1430062" cy="1115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53" y="1471313"/>
            <a:ext cx="1970686" cy="635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8 Imagen" descr="TIGF"/>
          <p:cNvPicPr>
            <a:picLocks noChangeAspect="1"/>
          </p:cNvPicPr>
          <p:nvPr userDrawn="1"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1247" y="1411159"/>
            <a:ext cx="1473332" cy="46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18301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3955310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9408479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69772"/>
            <a:ext cx="1008112" cy="78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4212" y="1411160"/>
            <a:ext cx="1561807" cy="503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3" name="AutoShape 4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srgbClr val="2A4677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8850" y="1361452"/>
            <a:ext cx="1368152" cy="60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229" y="1370119"/>
            <a:ext cx="3468687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06201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2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5" y="1268413"/>
            <a:ext cx="1430338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REN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75" y="1508125"/>
            <a:ext cx="1970088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13 Imagen" descr="TIGF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3" y="1592263"/>
            <a:ext cx="147320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546154467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753469"/>
      </p:ext>
    </p:extLst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095777"/>
      </p:ext>
    </p:extLst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269772"/>
            <a:ext cx="1008112" cy="78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0356" y="1411160"/>
            <a:ext cx="1561807" cy="503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3" name="AutoShape 4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srgbClr val="2A4677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994" y="1361452"/>
            <a:ext cx="1368152" cy="60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10 Imagen" descr="TIGF"/>
          <p:cNvPicPr>
            <a:picLocks noChangeAspect="1"/>
          </p:cNvPicPr>
          <p:nvPr userDrawn="1"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3" y="1411159"/>
            <a:ext cx="1473332" cy="46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03217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79768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689" y="1251919"/>
            <a:ext cx="1008112" cy="78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1567" y="1393307"/>
            <a:ext cx="1561807" cy="503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" name="AutoShape 4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0739" y="1343599"/>
            <a:ext cx="1368152" cy="60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10 Imagen" descr="TIGF"/>
          <p:cNvPicPr>
            <a:picLocks noChangeAspect="1"/>
          </p:cNvPicPr>
          <p:nvPr userDrawn="1"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411159"/>
            <a:ext cx="1473332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2" descr="Inicio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829" y="1421322"/>
            <a:ext cx="1828800" cy="44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58467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60527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15943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69772"/>
            <a:ext cx="1008112" cy="78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4212" y="1411160"/>
            <a:ext cx="1561807" cy="503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3" name="AutoShape 4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srgbClr val="2A4677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8850" y="1361452"/>
            <a:ext cx="1368152" cy="60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50926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pic>
        <p:nvPicPr>
          <p:cNvPr id="4" name="3 Imagen" descr="TIGF"/>
          <p:cNvPicPr>
            <a:picLocks noChangeAspect="1"/>
          </p:cNvPicPr>
          <p:nvPr userDrawn="1"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2" y="6237312"/>
            <a:ext cx="1020000" cy="3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93866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1430062" cy="1115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3282" y="1471313"/>
            <a:ext cx="1970686" cy="635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8 Imagen" descr="TIGF"/>
          <p:cNvPicPr>
            <a:picLocks noChangeAspect="1"/>
          </p:cNvPicPr>
          <p:nvPr userDrawn="1"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09" y="1411159"/>
            <a:ext cx="1473332" cy="46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468869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theme" Target="../theme/theme1.xml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slideLayout" Target="../slideLayouts/slideLayout30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slideLayout" Target="../slideLayouts/slideLayout33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1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slideLayout" Target="../slideLayouts/slideLayout36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2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slideLayout" Target="../slideLayouts/slideLayout39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3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slideLayout" Target="../slideLayouts/slideLayout42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4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slideLayout" Target="../slideLayouts/slideLayout45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5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slideLayout" Target="../slideLayouts/slideLayout48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6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slideLayout" Target="../slideLayouts/slideLayout51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7.xml"/></Relationships>
</file>

<file path=ppt/slideMasters/_rels/slideMaster18.xml.rels><?xml version="1.0" encoding="UTF-8" standalone="yes"?>
<Relationships xmlns="http://schemas.openxmlformats.org/package/2006/relationships"><Relationship Id="rId3" Type="http://schemas.openxmlformats.org/officeDocument/2006/relationships/theme" Target="../theme/theme18.xml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slideLayout" Target="../slideLayouts/slideLayout56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55.xml"/><Relationship Id="rId1" Type="http://schemas.openxmlformats.org/officeDocument/2006/relationships/slideLayout" Target="../slideLayouts/slideLayout54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cid:image016.png@01CFFDC7.00300520" TargetMode="External"/><Relationship Id="rId5" Type="http://schemas.openxmlformats.org/officeDocument/2006/relationships/image" Target="../media/image4.gif"/><Relationship Id="rId4" Type="http://schemas.openxmlformats.org/officeDocument/2006/relationships/image" Target="../media/image1.jpeg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theme" Target="../theme/theme20.xml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theme" Target="../theme/theme21.xml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Relationship Id="rId9" Type="http://schemas.openxmlformats.org/officeDocument/2006/relationships/image" Target="../media/image16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7" Type="http://schemas.openxmlformats.org/officeDocument/2006/relationships/image" Target="cid:image016.png@01CFFDC7.00300520" TargetMode="Externa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gif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theme" Target="../theme/theme4.xml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7" Type="http://schemas.openxmlformats.org/officeDocument/2006/relationships/image" Target="cid:image016.png@01CFFDC7.00300520" TargetMode="Externa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gif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9.jpe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8.jpe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15.xml"/><Relationship Id="rId15" Type="http://schemas.openxmlformats.org/officeDocument/2006/relationships/image" Target="../media/image11.jpeg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image" Target="../media/image10.jpe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7" Type="http://schemas.openxmlformats.org/officeDocument/2006/relationships/image" Target="cid:image016.png@01CFFDC7.00300520" TargetMode="Externa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image" Target="../media/image4.gif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7" Type="http://schemas.openxmlformats.org/officeDocument/2006/relationships/image" Target="cid:image016.png@01CFFDC7.00300520" TargetMode="Externa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4.gif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1.jpeg"/><Relationship Id="rId4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/>
              <a:pPr algn="r" eaLnBrk="0" hangingPunct="0"/>
              <a:t>‹Nº›</a:t>
            </a:fld>
            <a:r>
              <a:rPr lang="de-AT" sz="1100" b="0"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258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280" y="6256096"/>
            <a:ext cx="922548" cy="406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11 Imagen" descr="TIGF"/>
          <p:cNvPicPr>
            <a:picLocks noChangeAspect="1"/>
          </p:cNvPicPr>
          <p:nvPr userDrawn="1"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6262935"/>
            <a:ext cx="1020000" cy="324000"/>
          </a:xfrm>
          <a:prstGeom prst="rect">
            <a:avLst/>
          </a:prstGeom>
          <a:noFill/>
          <a:ln>
            <a:noFill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96" r:id="rId1"/>
    <p:sldLayoutId id="2147483795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Text</a:t>
            </a:r>
          </a:p>
          <a:p>
            <a:pPr lvl="1"/>
            <a:r>
              <a:rPr lang="nl-NL" altLang="en-US" smtClean="0"/>
              <a:t>bullet 1</a:t>
            </a:r>
          </a:p>
          <a:p>
            <a:pPr lvl="2"/>
            <a:r>
              <a:rPr lang="nl-NL" altLang="en-US" smtClean="0"/>
              <a:t>bullet 2</a:t>
            </a:r>
          </a:p>
          <a:p>
            <a:pPr lvl="3"/>
            <a:r>
              <a:rPr lang="nl-NL" altLang="en-US" smtClean="0"/>
              <a:t>bullet 3</a:t>
            </a:r>
          </a:p>
          <a:p>
            <a:pPr lvl="4"/>
            <a:r>
              <a:rPr lang="nl-NL" altLang="en-US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315325" y="6457950"/>
            <a:ext cx="7207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None/>
              <a:defRPr/>
            </a:pPr>
            <a:fld id="{93319C1A-50E2-4D6C-991C-CE234BC33556}" type="slidenum"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pPr algn="r">
                <a:spcAft>
                  <a:spcPts val="600"/>
                </a:spcAft>
                <a:buClr>
                  <a:srgbClr val="006A9A"/>
                </a:buClr>
                <a:buSzPct val="120000"/>
                <a:buFont typeface="Arial" charset="0"/>
                <a:buNone/>
                <a:defRPr/>
              </a:pPr>
              <a:t>‹Nº›</a:t>
            </a:fld>
            <a:r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R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6256338"/>
            <a:ext cx="10080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9 Imagen" descr="TIGF"/>
          <p:cNvPicPr>
            <a:picLocks noChangeAspect="1"/>
          </p:cNvPicPr>
          <p:nvPr userDrawn="1"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6251575"/>
            <a:ext cx="10207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918527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pitchFamily="34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Text</a:t>
            </a:r>
          </a:p>
          <a:p>
            <a:pPr lvl="1"/>
            <a:r>
              <a:rPr lang="nl-NL" altLang="en-US" smtClean="0"/>
              <a:t>bullet 1</a:t>
            </a:r>
          </a:p>
          <a:p>
            <a:pPr lvl="2"/>
            <a:r>
              <a:rPr lang="nl-NL" altLang="en-US" smtClean="0"/>
              <a:t>bullet 2</a:t>
            </a:r>
          </a:p>
          <a:p>
            <a:pPr lvl="3"/>
            <a:r>
              <a:rPr lang="nl-NL" altLang="en-US" smtClean="0"/>
              <a:t>bullet 3</a:t>
            </a:r>
          </a:p>
          <a:p>
            <a:pPr lvl="4"/>
            <a:r>
              <a:rPr lang="nl-NL" altLang="en-US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315325" y="6457950"/>
            <a:ext cx="7207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None/>
              <a:defRPr/>
            </a:pPr>
            <a:fld id="{93319C1A-50E2-4D6C-991C-CE234BC33556}" type="slidenum"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pPr algn="r">
                <a:spcAft>
                  <a:spcPts val="600"/>
                </a:spcAft>
                <a:buClr>
                  <a:srgbClr val="006A9A"/>
                </a:buClr>
                <a:buSzPct val="120000"/>
                <a:buFont typeface="Arial" charset="0"/>
                <a:buNone/>
                <a:defRPr/>
              </a:pPr>
              <a:t>‹Nº›</a:t>
            </a:fld>
            <a:r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R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6256338"/>
            <a:ext cx="10080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9 Imagen" descr="TIGF"/>
          <p:cNvPicPr>
            <a:picLocks noChangeAspect="1"/>
          </p:cNvPicPr>
          <p:nvPr userDrawn="1"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6251575"/>
            <a:ext cx="10207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320120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pitchFamily="34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Text</a:t>
            </a:r>
          </a:p>
          <a:p>
            <a:pPr lvl="1"/>
            <a:r>
              <a:rPr lang="nl-NL" altLang="en-US" smtClean="0"/>
              <a:t>bullet 1</a:t>
            </a:r>
          </a:p>
          <a:p>
            <a:pPr lvl="2"/>
            <a:r>
              <a:rPr lang="nl-NL" altLang="en-US" smtClean="0"/>
              <a:t>bullet 2</a:t>
            </a:r>
          </a:p>
          <a:p>
            <a:pPr lvl="3"/>
            <a:r>
              <a:rPr lang="nl-NL" altLang="en-US" smtClean="0"/>
              <a:t>bullet 3</a:t>
            </a:r>
          </a:p>
          <a:p>
            <a:pPr lvl="4"/>
            <a:r>
              <a:rPr lang="nl-NL" altLang="en-US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315325" y="6457950"/>
            <a:ext cx="7207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None/>
              <a:defRPr/>
            </a:pPr>
            <a:fld id="{0100B77F-C519-4222-B890-48E9B42E59D4}" type="slidenum"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pPr algn="r">
                <a:spcAft>
                  <a:spcPts val="600"/>
                </a:spcAft>
                <a:buClr>
                  <a:srgbClr val="006A9A"/>
                </a:buClr>
                <a:buSzPct val="120000"/>
                <a:buFont typeface="Arial" charset="0"/>
                <a:buNone/>
                <a:defRPr/>
              </a:pPr>
              <a:t>‹Nº›</a:t>
            </a:fld>
            <a:r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R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6256338"/>
            <a:ext cx="10080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9 Imagen" descr="TIGF"/>
          <p:cNvPicPr>
            <a:picLocks noChangeAspect="1"/>
          </p:cNvPicPr>
          <p:nvPr userDrawn="1"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6251575"/>
            <a:ext cx="10207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988436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pitchFamily="34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Text</a:t>
            </a:r>
          </a:p>
          <a:p>
            <a:pPr lvl="1"/>
            <a:r>
              <a:rPr lang="nl-NL" altLang="en-US" smtClean="0"/>
              <a:t>bullet 1</a:t>
            </a:r>
          </a:p>
          <a:p>
            <a:pPr lvl="2"/>
            <a:r>
              <a:rPr lang="nl-NL" altLang="en-US" smtClean="0"/>
              <a:t>bullet 2</a:t>
            </a:r>
          </a:p>
          <a:p>
            <a:pPr lvl="3"/>
            <a:r>
              <a:rPr lang="nl-NL" altLang="en-US" smtClean="0"/>
              <a:t>bullet 3</a:t>
            </a:r>
          </a:p>
          <a:p>
            <a:pPr lvl="4"/>
            <a:r>
              <a:rPr lang="nl-NL" altLang="en-US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315325" y="6457950"/>
            <a:ext cx="7207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None/>
              <a:defRPr/>
            </a:pPr>
            <a:fld id="{0100B77F-C519-4222-B890-48E9B42E59D4}" type="slidenum"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pPr algn="r">
                <a:spcAft>
                  <a:spcPts val="600"/>
                </a:spcAft>
                <a:buClr>
                  <a:srgbClr val="006A9A"/>
                </a:buClr>
                <a:buSzPct val="120000"/>
                <a:buFont typeface="Arial" charset="0"/>
                <a:buNone/>
                <a:defRPr/>
              </a:pPr>
              <a:t>‹Nº›</a:t>
            </a:fld>
            <a:r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R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6256338"/>
            <a:ext cx="10080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9 Imagen" descr="TIGF"/>
          <p:cNvPicPr>
            <a:picLocks noChangeAspect="1"/>
          </p:cNvPicPr>
          <p:nvPr userDrawn="1"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6251575"/>
            <a:ext cx="10207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698788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pitchFamily="34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Text</a:t>
            </a:r>
          </a:p>
          <a:p>
            <a:pPr lvl="1"/>
            <a:r>
              <a:rPr lang="nl-NL" altLang="en-US" smtClean="0"/>
              <a:t>bullet 1</a:t>
            </a:r>
          </a:p>
          <a:p>
            <a:pPr lvl="2"/>
            <a:r>
              <a:rPr lang="nl-NL" altLang="en-US" smtClean="0"/>
              <a:t>bullet 2</a:t>
            </a:r>
          </a:p>
          <a:p>
            <a:pPr lvl="3"/>
            <a:r>
              <a:rPr lang="nl-NL" altLang="en-US" smtClean="0"/>
              <a:t>bullet 3</a:t>
            </a:r>
          </a:p>
          <a:p>
            <a:pPr lvl="4"/>
            <a:r>
              <a:rPr lang="nl-NL" altLang="en-US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315325" y="6457950"/>
            <a:ext cx="7207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None/>
              <a:defRPr/>
            </a:pPr>
            <a:fld id="{0100B77F-C519-4222-B890-48E9B42E59D4}" type="slidenum"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pPr algn="r">
                <a:spcAft>
                  <a:spcPts val="600"/>
                </a:spcAft>
                <a:buClr>
                  <a:srgbClr val="006A9A"/>
                </a:buClr>
                <a:buSzPct val="120000"/>
                <a:buFont typeface="Arial" charset="0"/>
                <a:buNone/>
                <a:defRPr/>
              </a:pPr>
              <a:t>‹Nº›</a:t>
            </a:fld>
            <a:r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R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6256338"/>
            <a:ext cx="10080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9 Imagen" descr="TIGF"/>
          <p:cNvPicPr>
            <a:picLocks noChangeAspect="1"/>
          </p:cNvPicPr>
          <p:nvPr userDrawn="1"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6251575"/>
            <a:ext cx="10207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957931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pitchFamily="34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Text</a:t>
            </a:r>
          </a:p>
          <a:p>
            <a:pPr lvl="1"/>
            <a:r>
              <a:rPr lang="nl-NL" altLang="en-US" smtClean="0"/>
              <a:t>bullet 1</a:t>
            </a:r>
          </a:p>
          <a:p>
            <a:pPr lvl="2"/>
            <a:r>
              <a:rPr lang="nl-NL" altLang="en-US" smtClean="0"/>
              <a:t>bullet 2</a:t>
            </a:r>
          </a:p>
          <a:p>
            <a:pPr lvl="3"/>
            <a:r>
              <a:rPr lang="nl-NL" altLang="en-US" smtClean="0"/>
              <a:t>bullet 3</a:t>
            </a:r>
          </a:p>
          <a:p>
            <a:pPr lvl="4"/>
            <a:r>
              <a:rPr lang="nl-NL" altLang="en-US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315325" y="6457950"/>
            <a:ext cx="7207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None/>
              <a:defRPr/>
            </a:pPr>
            <a:fld id="{0100B77F-C519-4222-B890-48E9B42E59D4}" type="slidenum"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pPr algn="r">
                <a:spcAft>
                  <a:spcPts val="600"/>
                </a:spcAft>
                <a:buClr>
                  <a:srgbClr val="006A9A"/>
                </a:buClr>
                <a:buSzPct val="120000"/>
                <a:buFont typeface="Arial" charset="0"/>
                <a:buNone/>
                <a:defRPr/>
              </a:pPr>
              <a:t>‹Nº›</a:t>
            </a:fld>
            <a:r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R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6256338"/>
            <a:ext cx="10080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9 Imagen" descr="TIGF"/>
          <p:cNvPicPr>
            <a:picLocks noChangeAspect="1"/>
          </p:cNvPicPr>
          <p:nvPr userDrawn="1"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6251575"/>
            <a:ext cx="10207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416470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pitchFamily="34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Text</a:t>
            </a:r>
          </a:p>
          <a:p>
            <a:pPr lvl="1"/>
            <a:r>
              <a:rPr lang="nl-NL" altLang="en-US" smtClean="0"/>
              <a:t>bullet 1</a:t>
            </a:r>
          </a:p>
          <a:p>
            <a:pPr lvl="2"/>
            <a:r>
              <a:rPr lang="nl-NL" altLang="en-US" smtClean="0"/>
              <a:t>bullet 2</a:t>
            </a:r>
          </a:p>
          <a:p>
            <a:pPr lvl="3"/>
            <a:r>
              <a:rPr lang="nl-NL" altLang="en-US" smtClean="0"/>
              <a:t>bullet 3</a:t>
            </a:r>
          </a:p>
          <a:p>
            <a:pPr lvl="4"/>
            <a:r>
              <a:rPr lang="nl-NL" altLang="en-US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315325" y="6457950"/>
            <a:ext cx="7207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None/>
              <a:defRPr/>
            </a:pPr>
            <a:fld id="{0100B77F-C519-4222-B890-48E9B42E59D4}" type="slidenum"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pPr algn="r">
                <a:spcAft>
                  <a:spcPts val="600"/>
                </a:spcAft>
                <a:buClr>
                  <a:srgbClr val="006A9A"/>
                </a:buClr>
                <a:buSzPct val="120000"/>
                <a:buFont typeface="Arial" charset="0"/>
                <a:buNone/>
                <a:defRPr/>
              </a:pPr>
              <a:t>‹Nº›</a:t>
            </a:fld>
            <a:r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R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6256338"/>
            <a:ext cx="10080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9 Imagen" descr="TIGF"/>
          <p:cNvPicPr>
            <a:picLocks noChangeAspect="1"/>
          </p:cNvPicPr>
          <p:nvPr userDrawn="1"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6251575"/>
            <a:ext cx="10207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45493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pitchFamily="34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Text</a:t>
            </a:r>
          </a:p>
          <a:p>
            <a:pPr lvl="1"/>
            <a:r>
              <a:rPr lang="nl-NL" altLang="en-US" smtClean="0"/>
              <a:t>bullet 1</a:t>
            </a:r>
          </a:p>
          <a:p>
            <a:pPr lvl="2"/>
            <a:r>
              <a:rPr lang="nl-NL" altLang="en-US" smtClean="0"/>
              <a:t>bullet 2</a:t>
            </a:r>
          </a:p>
          <a:p>
            <a:pPr lvl="3"/>
            <a:r>
              <a:rPr lang="nl-NL" altLang="en-US" smtClean="0"/>
              <a:t>bullet 3</a:t>
            </a:r>
          </a:p>
          <a:p>
            <a:pPr lvl="4"/>
            <a:r>
              <a:rPr lang="nl-NL" altLang="en-US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315325" y="6457950"/>
            <a:ext cx="7207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None/>
              <a:defRPr/>
            </a:pPr>
            <a:fld id="{0100B77F-C519-4222-B890-48E9B42E59D4}" type="slidenum"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pPr algn="r">
                <a:spcAft>
                  <a:spcPts val="600"/>
                </a:spcAft>
                <a:buClr>
                  <a:srgbClr val="006A9A"/>
                </a:buClr>
                <a:buSzPct val="120000"/>
                <a:buFont typeface="Arial" charset="0"/>
                <a:buNone/>
                <a:defRPr/>
              </a:pPr>
              <a:t>‹Nº›</a:t>
            </a:fld>
            <a:r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R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6256338"/>
            <a:ext cx="10080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9 Imagen" descr="TIGF"/>
          <p:cNvPicPr>
            <a:picLocks noChangeAspect="1"/>
          </p:cNvPicPr>
          <p:nvPr userDrawn="1"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6251575"/>
            <a:ext cx="10207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428967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pitchFamily="34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>
                <a:solidFill>
                  <a:srgbClr val="2A4677"/>
                </a:solidFill>
              </a:rPr>
              <a:pPr algn="r" eaLnBrk="0" hangingPunct="0"/>
              <a:t>‹Nº›</a:t>
            </a:fld>
            <a:r>
              <a:rPr lang="de-AT" sz="1100" b="0">
                <a:solidFill>
                  <a:srgbClr val="2A4677"/>
                </a:solidFill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258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280" y="6256096"/>
            <a:ext cx="922548" cy="406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7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2214" y="6256096"/>
            <a:ext cx="2185970" cy="36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258269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66" r:id="rId1"/>
    <p:sldLayoutId id="2147483867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Text</a:t>
            </a:r>
          </a:p>
          <a:p>
            <a:pPr lvl="1"/>
            <a:r>
              <a:rPr lang="nl-NL" altLang="en-US" smtClean="0"/>
              <a:t>bullet 1</a:t>
            </a:r>
          </a:p>
          <a:p>
            <a:pPr lvl="2"/>
            <a:r>
              <a:rPr lang="nl-NL" altLang="en-US" smtClean="0"/>
              <a:t>bullet 2</a:t>
            </a:r>
          </a:p>
          <a:p>
            <a:pPr lvl="3"/>
            <a:r>
              <a:rPr lang="nl-NL" altLang="en-US" smtClean="0"/>
              <a:t>bullet 3</a:t>
            </a:r>
          </a:p>
          <a:p>
            <a:pPr lvl="4"/>
            <a:r>
              <a:rPr lang="nl-NL" altLang="en-US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315325" y="6457950"/>
            <a:ext cx="7207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None/>
              <a:defRPr/>
            </a:pPr>
            <a:fld id="{D97A416E-FC53-4EC3-938D-0E937EAF593B}" type="slidenum"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pPr algn="r">
                <a:spcAft>
                  <a:spcPts val="600"/>
                </a:spcAft>
                <a:buClr>
                  <a:srgbClr val="006A9A"/>
                </a:buClr>
                <a:buSzPct val="120000"/>
                <a:buFont typeface="Arial" charset="0"/>
                <a:buNone/>
                <a:defRPr/>
              </a:pPr>
              <a:t>‹Nº›</a:t>
            </a:fld>
            <a:r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R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6256338"/>
            <a:ext cx="10080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9 Imagen" descr="TIGF"/>
          <p:cNvPicPr>
            <a:picLocks noChangeAspect="1"/>
          </p:cNvPicPr>
          <p:nvPr userDrawn="1"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6251575"/>
            <a:ext cx="10207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656882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/>
              <a:pPr algn="r" eaLnBrk="0" hangingPunct="0"/>
              <a:t>‹Nº›</a:t>
            </a:fld>
            <a:r>
              <a:rPr lang="de-AT" sz="1100" b="0"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8 Imagen" descr="TIGF"/>
          <p:cNvPicPr>
            <a:picLocks noChangeAspect="1"/>
          </p:cNvPicPr>
          <p:nvPr userDrawn="1"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228" y="6243466"/>
            <a:ext cx="1020000" cy="3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4511775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98" r:id="rId1"/>
    <p:sldLayoutId id="2147483799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>
                <a:solidFill>
                  <a:srgbClr val="2A4677"/>
                </a:solidFill>
              </a:rPr>
              <a:pPr algn="r" eaLnBrk="0" hangingPunct="0"/>
              <a:t>‹Nº›</a:t>
            </a:fld>
            <a:r>
              <a:rPr lang="de-AT" sz="1100" b="0">
                <a:solidFill>
                  <a:srgbClr val="2A4677"/>
                </a:solidFill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258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280" y="6256096"/>
            <a:ext cx="922548" cy="406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11 Imagen" descr="TIGF"/>
          <p:cNvPicPr>
            <a:picLocks noChangeAspect="1"/>
          </p:cNvPicPr>
          <p:nvPr userDrawn="1"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6262935"/>
            <a:ext cx="1020000" cy="3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589543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73" r:id="rId1"/>
    <p:sldLayoutId id="2147483874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/>
              <a:pPr algn="r" eaLnBrk="0" hangingPunct="0"/>
              <a:t>‹Nº›</a:t>
            </a:fld>
            <a:r>
              <a:rPr lang="de-AT" sz="1100" b="0"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763" y="6256098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6705" y="6225239"/>
            <a:ext cx="922548" cy="406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11 Imagen" descr="TIGF"/>
          <p:cNvPicPr>
            <a:picLocks noChangeAspect="1"/>
          </p:cNvPicPr>
          <p:nvPr userDrawn="1"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6266581"/>
            <a:ext cx="1020000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2" descr="Inicio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3108" y="6204744"/>
            <a:ext cx="1828800" cy="44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368641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78" r:id="rId1"/>
    <p:sldLayoutId id="2147483879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/>
              <a:pPr algn="r" eaLnBrk="0" hangingPunct="0"/>
              <a:t>‹Nº›</a:t>
            </a:fld>
            <a:r>
              <a:rPr lang="de-AT" sz="1100" b="0"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9 Imagen" descr="TIGF"/>
          <p:cNvPicPr>
            <a:picLocks noChangeAspect="1"/>
          </p:cNvPicPr>
          <p:nvPr userDrawn="1"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2" y="6251078"/>
            <a:ext cx="1020000" cy="3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1609796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01" r:id="rId1"/>
    <p:sldLayoutId id="2147483802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>
                <a:solidFill>
                  <a:srgbClr val="2A4677"/>
                </a:solidFill>
              </a:rPr>
              <a:pPr algn="r" eaLnBrk="0" hangingPunct="0"/>
              <a:t>‹Nº›</a:t>
            </a:fld>
            <a:r>
              <a:rPr lang="de-AT" sz="1100" b="0">
                <a:solidFill>
                  <a:srgbClr val="2A4677"/>
                </a:solidFill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258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280" y="6256096"/>
            <a:ext cx="922548" cy="406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12 Imagen" descr="TIGF"/>
          <p:cNvPicPr>
            <a:picLocks noChangeAspect="1"/>
          </p:cNvPicPr>
          <p:nvPr userDrawn="1"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2" y="6256097"/>
            <a:ext cx="1020000" cy="3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6277734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04" r:id="rId1"/>
    <p:sldLayoutId id="2147483805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>
                <a:solidFill>
                  <a:srgbClr val="2A4677"/>
                </a:solidFill>
              </a:rPr>
              <a:pPr algn="r" eaLnBrk="0" hangingPunct="0"/>
              <a:t>‹Nº›</a:t>
            </a:fld>
            <a:r>
              <a:rPr lang="de-AT" sz="1100" b="0">
                <a:solidFill>
                  <a:srgbClr val="2A4677"/>
                </a:solidFill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9 Imagen" descr="TIGF"/>
          <p:cNvPicPr>
            <a:picLocks noChangeAspect="1"/>
          </p:cNvPicPr>
          <p:nvPr userDrawn="1"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4" y="6287450"/>
            <a:ext cx="1020000" cy="3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672513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07" r:id="rId1"/>
    <p:sldLayoutId id="2147483808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et modifiez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604000"/>
            <a:ext cx="609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800" baseline="0">
                <a:latin typeface="+mn-lt"/>
                <a:ea typeface="ヒラギノ角ゴ Pro W3" pitchFamily="-128" charset="-128"/>
                <a:cs typeface="+mn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C50A3E4B-80C8-461E-AC60-F4C994AD9D1B}" type="slidenum">
              <a:rPr lang="fr-FR" b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‹Nº›</a:t>
            </a:fld>
            <a:endParaRPr lang="fr-FR" sz="900" b="0">
              <a:solidFill>
                <a:srgbClr val="000000"/>
              </a:solidFill>
            </a:endParaRP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0" y="65786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fr-FR" sz="1800" b="0">
              <a:solidFill>
                <a:srgbClr val="000000"/>
              </a:solidFill>
              <a:latin typeface="GazdeFranceMedium" pitchFamily="-12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394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2" r:id="rId1"/>
    <p:sldLayoutId id="2147483813" r:id="rId2"/>
    <p:sldLayoutId id="2147483814" r:id="rId3"/>
    <p:sldLayoutId id="2147483815" r:id="rId4"/>
    <p:sldLayoutId id="2147483816" r:id="rId5"/>
    <p:sldLayoutId id="2147483817" r:id="rId6"/>
    <p:sldLayoutId id="2147483818" r:id="rId7"/>
    <p:sldLayoutId id="2147483819" r:id="rId8"/>
    <p:sldLayoutId id="2147483820" r:id="rId9"/>
    <p:sldLayoutId id="2147483828" r:id="rId10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buBlip>
          <a:blip r:embed="rId13"/>
        </a:buBlip>
        <a:defRPr sz="3200">
          <a:solidFill>
            <a:schemeClr val="tx2"/>
          </a:solidFill>
          <a:latin typeface="+mj-lt"/>
          <a:ea typeface="+mj-ea"/>
          <a:cs typeface="ヒラギノ角ゴ Pro W3"/>
        </a:defRPr>
      </a:lvl1pPr>
      <a:lvl2pPr algn="l" rtl="0" eaLnBrk="0" fontAlgn="base" hangingPunct="0">
        <a:spcBef>
          <a:spcPct val="0"/>
        </a:spcBef>
        <a:spcAft>
          <a:spcPct val="0"/>
        </a:spcAft>
        <a:buBlip>
          <a:blip r:embed="rId13"/>
        </a:buBlip>
        <a:defRPr sz="3600">
          <a:solidFill>
            <a:schemeClr val="tx2"/>
          </a:solidFill>
          <a:latin typeface="Frutiger 65 Bold" pitchFamily="-128" charset="0"/>
          <a:ea typeface="ヒラギノ角ゴ Pro W3" pitchFamily="-128" charset="-128"/>
          <a:cs typeface="ヒラギノ角ゴ Pro W3"/>
        </a:defRPr>
      </a:lvl2pPr>
      <a:lvl3pPr algn="l" rtl="0" eaLnBrk="0" fontAlgn="base" hangingPunct="0">
        <a:spcBef>
          <a:spcPct val="0"/>
        </a:spcBef>
        <a:spcAft>
          <a:spcPct val="0"/>
        </a:spcAft>
        <a:buBlip>
          <a:blip r:embed="rId13"/>
        </a:buBlip>
        <a:defRPr sz="3600">
          <a:solidFill>
            <a:schemeClr val="tx2"/>
          </a:solidFill>
          <a:latin typeface="Frutiger 65 Bold" pitchFamily="-128" charset="0"/>
          <a:ea typeface="ヒラギノ角ゴ Pro W3" pitchFamily="-128" charset="-128"/>
          <a:cs typeface="ヒラギノ角ゴ Pro W3"/>
        </a:defRPr>
      </a:lvl3pPr>
      <a:lvl4pPr algn="l" rtl="0" eaLnBrk="0" fontAlgn="base" hangingPunct="0">
        <a:spcBef>
          <a:spcPct val="0"/>
        </a:spcBef>
        <a:spcAft>
          <a:spcPct val="0"/>
        </a:spcAft>
        <a:buBlip>
          <a:blip r:embed="rId13"/>
        </a:buBlip>
        <a:defRPr sz="3600">
          <a:solidFill>
            <a:schemeClr val="tx2"/>
          </a:solidFill>
          <a:latin typeface="Frutiger 65 Bold" pitchFamily="-128" charset="0"/>
          <a:ea typeface="ヒラギノ角ゴ Pro W3" pitchFamily="-128" charset="-128"/>
          <a:cs typeface="ヒラギノ角ゴ Pro W3"/>
        </a:defRPr>
      </a:lvl4pPr>
      <a:lvl5pPr algn="l" rtl="0" eaLnBrk="0" fontAlgn="base" hangingPunct="0">
        <a:spcBef>
          <a:spcPct val="0"/>
        </a:spcBef>
        <a:spcAft>
          <a:spcPct val="0"/>
        </a:spcAft>
        <a:buBlip>
          <a:blip r:embed="rId13"/>
        </a:buBlip>
        <a:defRPr sz="3600">
          <a:solidFill>
            <a:schemeClr val="tx2"/>
          </a:solidFill>
          <a:latin typeface="Frutiger 65 Bold" pitchFamily="-128" charset="0"/>
          <a:ea typeface="ヒラギノ角ゴ Pro W3" pitchFamily="-128" charset="-128"/>
          <a:cs typeface="ヒラギノ角ゴ Pro W3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Blip>
          <a:blip r:embed="rId13"/>
        </a:buBlip>
        <a:defRPr sz="3600">
          <a:solidFill>
            <a:schemeClr val="tx2"/>
          </a:solidFill>
          <a:latin typeface="Frutiger 65 Bold" pitchFamily="-128" charset="0"/>
          <a:ea typeface="ヒラギノ角ゴ Pro W3" pitchFamily="-1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Blip>
          <a:blip r:embed="rId13"/>
        </a:buBlip>
        <a:defRPr sz="3600">
          <a:solidFill>
            <a:schemeClr val="tx2"/>
          </a:solidFill>
          <a:latin typeface="Frutiger 65 Bold" pitchFamily="-128" charset="0"/>
          <a:ea typeface="ヒラギノ角ゴ Pro W3" pitchFamily="-1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Blip>
          <a:blip r:embed="rId13"/>
        </a:buBlip>
        <a:defRPr sz="3600">
          <a:solidFill>
            <a:schemeClr val="tx2"/>
          </a:solidFill>
          <a:latin typeface="Frutiger 65 Bold" pitchFamily="-128" charset="0"/>
          <a:ea typeface="ヒラギノ角ゴ Pro W3" pitchFamily="-1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Blip>
          <a:blip r:embed="rId13"/>
        </a:buBlip>
        <a:defRPr sz="3600">
          <a:solidFill>
            <a:schemeClr val="tx2"/>
          </a:solidFill>
          <a:latin typeface="Frutiger 65 Bold" pitchFamily="-128" charset="0"/>
          <a:ea typeface="ヒラギノ角ゴ Pro W3" pitchFamily="-1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800">
          <a:solidFill>
            <a:schemeClr val="tx1"/>
          </a:solidFill>
          <a:latin typeface="+mn-lt"/>
          <a:ea typeface="+mn-ea"/>
          <a:cs typeface="ヒラギノ角ゴ Pro W3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ヒラギノ角ゴ Pro W3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ヒラギノ角ゴ Pro W3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•"/>
        <a:defRPr sz="2000">
          <a:solidFill>
            <a:schemeClr val="tx1"/>
          </a:solidFill>
          <a:latin typeface="+mn-lt"/>
          <a:ea typeface="+mn-ea"/>
          <a:cs typeface="ヒラギノ角ゴ Pro W3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ea typeface="+mn-ea"/>
          <a:cs typeface="ヒラギノ角ゴ Pro W3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>
                <a:solidFill>
                  <a:srgbClr val="2A4677"/>
                </a:solidFill>
              </a:rPr>
              <a:pPr algn="r" eaLnBrk="0" hangingPunct="0"/>
              <a:t>‹Nº›</a:t>
            </a:fld>
            <a:r>
              <a:rPr lang="de-AT" sz="1100" b="0">
                <a:solidFill>
                  <a:srgbClr val="2A4677"/>
                </a:solidFill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9 Imagen" descr="TIGF"/>
          <p:cNvPicPr>
            <a:picLocks noChangeAspect="1"/>
          </p:cNvPicPr>
          <p:nvPr userDrawn="1"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2" y="6251078"/>
            <a:ext cx="1020000" cy="3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9211592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22" r:id="rId1"/>
    <p:sldLayoutId id="2147483823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>
                <a:solidFill>
                  <a:srgbClr val="2A4677"/>
                </a:solidFill>
              </a:rPr>
              <a:pPr algn="r" eaLnBrk="0" hangingPunct="0"/>
              <a:t>‹Nº›</a:t>
            </a:fld>
            <a:r>
              <a:rPr lang="de-AT" sz="1100" b="0">
                <a:solidFill>
                  <a:srgbClr val="2A4677"/>
                </a:solidFill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9 Imagen" descr="TIGF"/>
          <p:cNvPicPr>
            <a:picLocks noChangeAspect="1"/>
          </p:cNvPicPr>
          <p:nvPr userDrawn="1"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2" y="6251078"/>
            <a:ext cx="1020000" cy="3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426770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25" r:id="rId1"/>
    <p:sldLayoutId id="2147483826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/>
              <a:pPr algn="r" eaLnBrk="0" hangingPunct="0"/>
              <a:t>‹Nº›</a:t>
            </a:fld>
            <a:r>
              <a:rPr lang="de-AT" sz="1100" b="0"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653182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igf.fr/presse-actualites/actualites/2016/consultation-publique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enagas.es/enagas/es/Gestion_Tecnica_Sistema/Consulta_publica/Interconnection_Agreement_VIP_PIRINEO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gn.ren.pt/web/guest/interconnection-agreement-vip-iberico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enagas.es/enagas/es/Gestion_Tecnica_Sistema/Consulta_publica/Interconnection_Agreement_VIP_Iberico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66578" y="5334000"/>
            <a:ext cx="4992688" cy="990600"/>
          </a:xfrm>
        </p:spPr>
        <p:txBody>
          <a:bodyPr/>
          <a:lstStyle/>
          <a:p>
            <a:pPr algn="ctr"/>
            <a:r>
              <a:rPr lang="en-US" sz="2000" dirty="0" smtClean="0"/>
              <a:t>39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IG </a:t>
            </a:r>
            <a:r>
              <a:rPr lang="en-US" sz="2000" dirty="0"/>
              <a:t>meeting</a:t>
            </a:r>
          </a:p>
          <a:p>
            <a:pPr algn="ctr"/>
            <a:r>
              <a:rPr lang="en-US" sz="2000" dirty="0">
                <a:solidFill>
                  <a:schemeClr val="tx2"/>
                </a:solidFill>
              </a:rPr>
              <a:t>4</a:t>
            </a:r>
            <a:r>
              <a:rPr lang="en-US" sz="2000" baseline="30000" dirty="0" smtClean="0">
                <a:solidFill>
                  <a:schemeClr val="tx2"/>
                </a:solidFill>
              </a:rPr>
              <a:t>th</a:t>
            </a:r>
            <a:r>
              <a:rPr lang="en-US" sz="2000" dirty="0" smtClean="0">
                <a:solidFill>
                  <a:schemeClr val="tx2"/>
                </a:solidFill>
              </a:rPr>
              <a:t> October 2016</a:t>
            </a:r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213420" y="2852936"/>
            <a:ext cx="8712968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571500" eaLnBrk="0" hangingPunct="0">
              <a:lnSpc>
                <a:spcPct val="120000"/>
              </a:lnSpc>
            </a:pPr>
            <a:r>
              <a:rPr lang="en-GB" sz="3200" dirty="0" err="1" smtClean="0"/>
              <a:t>Enagás</a:t>
            </a:r>
            <a:r>
              <a:rPr lang="en-GB" sz="3200" dirty="0" smtClean="0"/>
              <a:t>, </a:t>
            </a:r>
            <a:r>
              <a:rPr lang="en-GB" sz="3200" dirty="0" err="1" smtClean="0"/>
              <a:t>GRTgaz</a:t>
            </a:r>
            <a:r>
              <a:rPr lang="en-GB" sz="3200" dirty="0" smtClean="0"/>
              <a:t>, </a:t>
            </a:r>
            <a:r>
              <a:rPr lang="en-GB" sz="3200" dirty="0" err="1" smtClean="0"/>
              <a:t>Reganosa</a:t>
            </a:r>
            <a:r>
              <a:rPr lang="en-GB" sz="3200" dirty="0" smtClean="0"/>
              <a:t>, REN and TIGF</a:t>
            </a:r>
            <a:endParaRPr lang="en-GB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958850" y="3111227"/>
            <a:ext cx="72009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571500" indent="-571500" algn="ctr" defTabSz="571500" eaLnBrk="0" hangingPunct="0">
              <a:lnSpc>
                <a:spcPct val="120000"/>
              </a:lnSpc>
              <a:buFont typeface="+mj-lt"/>
              <a:buAutoNum type="romanUcPeriod" startAt="2"/>
            </a:pPr>
            <a:r>
              <a:rPr lang="en-US" sz="3200" dirty="0" smtClean="0">
                <a:solidFill>
                  <a:srgbClr val="2A4677"/>
                </a:solidFill>
              </a:rPr>
              <a:t>Interoperability </a:t>
            </a:r>
            <a:r>
              <a:rPr lang="en-US" sz="3200" dirty="0">
                <a:solidFill>
                  <a:srgbClr val="2A4677"/>
                </a:solidFill>
              </a:rPr>
              <a:t>NC. </a:t>
            </a:r>
            <a:endParaRPr lang="en-US" sz="3200" dirty="0" smtClean="0">
              <a:solidFill>
                <a:srgbClr val="2A4677"/>
              </a:solidFill>
            </a:endParaRPr>
          </a:p>
          <a:p>
            <a:pPr algn="ctr" defTabSz="571500" eaLnBrk="0" hangingPunct="0">
              <a:lnSpc>
                <a:spcPct val="120000"/>
              </a:lnSpc>
            </a:pPr>
            <a:r>
              <a:rPr lang="en-US" sz="3200" dirty="0" smtClean="0">
                <a:solidFill>
                  <a:srgbClr val="2A4677"/>
                </a:solidFill>
              </a:rPr>
              <a:t>Latest </a:t>
            </a:r>
            <a:r>
              <a:rPr lang="en-US" sz="3200" dirty="0">
                <a:solidFill>
                  <a:srgbClr val="2A4677"/>
                </a:solidFill>
              </a:rPr>
              <a:t>developments and next steps in the Region </a:t>
            </a:r>
          </a:p>
        </p:txBody>
      </p:sp>
    </p:spTree>
    <p:extLst>
      <p:ext uri="{BB962C8B-B14F-4D97-AF65-F5344CB8AC3E}">
        <p14:creationId xmlns:p14="http://schemas.microsoft.com/office/powerpoint/2010/main" val="8911058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3 CuadroTexto"/>
          <p:cNvSpPr txBox="1">
            <a:spLocks noChangeArrowheads="1"/>
          </p:cNvSpPr>
          <p:nvPr/>
        </p:nvSpPr>
        <p:spPr bwMode="auto">
          <a:xfrm>
            <a:off x="539750" y="995244"/>
            <a:ext cx="8343900" cy="5139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Ongoing Public Consultations for both VIP </a:t>
            </a:r>
            <a:r>
              <a:rPr lang="en-US" altLang="es-ES" sz="1600" b="0" baseline="0" dirty="0" err="1">
                <a:solidFill>
                  <a:srgbClr val="2A4677"/>
                </a:solidFill>
                <a:latin typeface="Arial"/>
              </a:rPr>
              <a:t>Pirineos</a:t>
            </a: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 and VIP </a:t>
            </a:r>
            <a:r>
              <a:rPr lang="en-US" altLang="es-ES" sz="1600" b="0" baseline="0" dirty="0" err="1">
                <a:solidFill>
                  <a:srgbClr val="2A4677"/>
                </a:solidFill>
                <a:latin typeface="Arial"/>
              </a:rPr>
              <a:t>Ibérico</a:t>
            </a:r>
            <a:endParaRPr lang="en-US" altLang="es-ES" sz="1600" b="0" baseline="0" dirty="0">
              <a:solidFill>
                <a:srgbClr val="2A4677"/>
              </a:solidFill>
              <a:latin typeface="Arial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buSzPct val="160000"/>
              <a:defRPr/>
            </a:pPr>
            <a:endParaRPr lang="en-US" altLang="es-ES" sz="800" baseline="0" dirty="0" smtClean="0">
              <a:solidFill>
                <a:srgbClr val="C29903"/>
              </a:solidFill>
              <a:latin typeface="Arial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buSzPct val="160000"/>
              <a:defRPr/>
            </a:pPr>
            <a:r>
              <a:rPr lang="en-US" altLang="es-ES" sz="1800" baseline="0" dirty="0" smtClean="0">
                <a:solidFill>
                  <a:srgbClr val="C29903"/>
                </a:solidFill>
                <a:latin typeface="Arial"/>
              </a:rPr>
              <a:t>VIP PIRINEOS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Public consultation jointly launched by TIGF and Enagás 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Launched on 15</a:t>
            </a:r>
            <a:r>
              <a:rPr lang="en-US" altLang="es-ES" sz="1600" b="0" dirty="0" smtClean="0">
                <a:solidFill>
                  <a:srgbClr val="2A4677"/>
                </a:solidFill>
                <a:latin typeface="Arial"/>
              </a:rPr>
              <a:t>th</a:t>
            </a: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 September 2015 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Deadline: 15</a:t>
            </a:r>
            <a:r>
              <a:rPr lang="en-US" altLang="es-ES" sz="1600" b="0" dirty="0" smtClean="0">
                <a:solidFill>
                  <a:srgbClr val="2A4677"/>
                </a:solidFill>
                <a:latin typeface="Arial"/>
              </a:rPr>
              <a:t>th</a:t>
            </a: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 November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No comments have been received for the time being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buSzPct val="160000"/>
              <a:defRPr/>
            </a:pPr>
            <a:endParaRPr lang="en-US" altLang="es-ES" sz="1600" b="0" baseline="0" dirty="0" smtClean="0">
              <a:solidFill>
                <a:srgbClr val="2A4677"/>
              </a:solidFill>
              <a:latin typeface="Arial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buSzPct val="160000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Public consultation sites</a:t>
            </a:r>
            <a:endParaRPr lang="en-US" altLang="es-ES" sz="1600" b="0" baseline="0" dirty="0">
              <a:solidFill>
                <a:srgbClr val="2A4677"/>
              </a:solidFill>
              <a:latin typeface="Arial"/>
            </a:endParaRP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TIGF: </a:t>
            </a:r>
            <a:r>
              <a:rPr lang="en-US" altLang="es-ES" sz="1600" b="0" baseline="0" dirty="0">
                <a:solidFill>
                  <a:srgbClr val="2A4677"/>
                </a:solidFill>
                <a:latin typeface="Arial"/>
                <a:hlinkClick r:id="rId3"/>
              </a:rPr>
              <a:t>https://</a:t>
            </a: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  <a:hlinkClick r:id="rId3"/>
              </a:rPr>
              <a:t>www.tigf.fr/presse-actualites/actualites/2016/consultation-publique.html</a:t>
            </a:r>
            <a:endParaRPr lang="en-US" altLang="es-ES" sz="1600" b="0" baseline="0" dirty="0" smtClean="0">
              <a:solidFill>
                <a:srgbClr val="2A4677"/>
              </a:solidFill>
              <a:latin typeface="Arial"/>
            </a:endParaRP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Enagás: </a:t>
            </a:r>
            <a:r>
              <a:rPr lang="en-US" altLang="es-ES" sz="1600" b="0" baseline="0" dirty="0">
                <a:solidFill>
                  <a:srgbClr val="2A4677"/>
                </a:solidFill>
                <a:latin typeface="Arial"/>
                <a:hlinkClick r:id="rId4"/>
              </a:rPr>
              <a:t>http://</a:t>
            </a: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  <a:hlinkClick r:id="rId4"/>
              </a:rPr>
              <a:t>enagas.es/enagas/es/Gestion_Tecnica_Sistema/Consulta_publica/Interconnection_Agreement_VIP_PIRINEOS</a:t>
            </a:r>
            <a:endParaRPr lang="en-US" altLang="es-ES" sz="1600" b="0" baseline="0" dirty="0" smtClean="0">
              <a:solidFill>
                <a:srgbClr val="2A4677"/>
              </a:solidFill>
              <a:latin typeface="Arial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buSzPct val="160000"/>
              <a:defRPr/>
            </a:pPr>
            <a:endParaRPr lang="en-US" altLang="es-ES" sz="1600" b="0" baseline="0" dirty="0" smtClean="0">
              <a:solidFill>
                <a:srgbClr val="2A4677"/>
              </a:solidFill>
              <a:latin typeface="Arial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00075" y="333375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sz="2800" dirty="0" smtClean="0">
                <a:solidFill>
                  <a:srgbClr val="2A4677"/>
                </a:solidFill>
              </a:rPr>
              <a:t>IA Public Consultations</a:t>
            </a:r>
            <a:endParaRPr lang="fr-FR" sz="2800" dirty="0">
              <a:solidFill>
                <a:srgbClr val="2A46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3076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3 CuadroTexto"/>
          <p:cNvSpPr txBox="1">
            <a:spLocks noChangeArrowheads="1"/>
          </p:cNvSpPr>
          <p:nvPr/>
        </p:nvSpPr>
        <p:spPr bwMode="auto">
          <a:xfrm>
            <a:off x="539750" y="995244"/>
            <a:ext cx="8343900" cy="4739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Ongoing Public Consultations for both VIP </a:t>
            </a:r>
            <a:r>
              <a:rPr lang="en-US" altLang="es-ES" sz="1600" b="0" baseline="0" dirty="0" err="1">
                <a:solidFill>
                  <a:srgbClr val="2A4677"/>
                </a:solidFill>
                <a:latin typeface="Arial"/>
              </a:rPr>
              <a:t>Pirineos</a:t>
            </a: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 and VIP </a:t>
            </a:r>
            <a:r>
              <a:rPr lang="en-US" altLang="es-ES" sz="1600" b="0" baseline="0" dirty="0" err="1">
                <a:solidFill>
                  <a:srgbClr val="2A4677"/>
                </a:solidFill>
                <a:latin typeface="Arial"/>
              </a:rPr>
              <a:t>Ibérico</a:t>
            </a:r>
            <a:endParaRPr lang="en-US" altLang="es-ES" sz="1600" b="0" baseline="0" dirty="0">
              <a:solidFill>
                <a:srgbClr val="2A4677"/>
              </a:solidFill>
              <a:latin typeface="Arial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buSzPct val="160000"/>
              <a:defRPr/>
            </a:pPr>
            <a:endParaRPr lang="en-US" altLang="es-ES" sz="800" baseline="0" dirty="0" smtClean="0">
              <a:solidFill>
                <a:srgbClr val="C29903"/>
              </a:solidFill>
              <a:latin typeface="Arial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buSzPct val="160000"/>
              <a:defRPr/>
            </a:pPr>
            <a:r>
              <a:rPr lang="en-US" altLang="es-ES" sz="1800" baseline="0" dirty="0" smtClean="0">
                <a:solidFill>
                  <a:srgbClr val="C29903"/>
                </a:solidFill>
                <a:latin typeface="Arial"/>
              </a:rPr>
              <a:t>VIP IBERICO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Public consultation jointly launched by REN and Enagás 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Launched on 26</a:t>
            </a:r>
            <a:r>
              <a:rPr lang="en-US" altLang="es-ES" sz="1600" b="0" dirty="0" smtClean="0">
                <a:solidFill>
                  <a:srgbClr val="2A4677"/>
                </a:solidFill>
                <a:latin typeface="Arial"/>
              </a:rPr>
              <a:t>th</a:t>
            </a: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 September 2015 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Deadline: 26</a:t>
            </a:r>
            <a:r>
              <a:rPr lang="en-US" altLang="es-ES" sz="1600" b="0" dirty="0" smtClean="0">
                <a:solidFill>
                  <a:srgbClr val="2A4677"/>
                </a:solidFill>
                <a:latin typeface="Arial"/>
              </a:rPr>
              <a:t>th</a:t>
            </a: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 November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No comments have been received for the time being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buSzPct val="160000"/>
              <a:defRPr/>
            </a:pPr>
            <a:endParaRPr lang="en-US" altLang="es-ES" sz="1600" b="0" baseline="0" dirty="0" smtClean="0">
              <a:solidFill>
                <a:srgbClr val="2A4677"/>
              </a:solidFill>
              <a:latin typeface="Arial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buSzPct val="160000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Public consultation sites</a:t>
            </a:r>
            <a:endParaRPr lang="en-US" altLang="es-ES" sz="1600" b="0" baseline="0" dirty="0">
              <a:solidFill>
                <a:srgbClr val="2A4677"/>
              </a:solidFill>
              <a:latin typeface="Arial"/>
            </a:endParaRP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REN: </a:t>
            </a:r>
            <a:r>
              <a:rPr lang="pt-PT" sz="1600" b="0" baseline="0" dirty="0">
                <a:solidFill>
                  <a:srgbClr val="2A4677"/>
                </a:solidFill>
                <a:latin typeface="Arial"/>
                <a:hlinkClick r:id="rId3"/>
              </a:rPr>
              <a:t>https://www.ign.ren.pt/web/guest/interconnection-agreement-vip-iberico</a:t>
            </a:r>
            <a:r>
              <a:rPr lang="pt-PT" sz="1600" b="0" baseline="0" dirty="0">
                <a:solidFill>
                  <a:srgbClr val="2A4677"/>
                </a:solidFill>
                <a:latin typeface="Arial"/>
              </a:rPr>
              <a:t>.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Enagás</a:t>
            </a: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: </a:t>
            </a:r>
            <a:r>
              <a:rPr lang="en-US" altLang="es-ES" sz="1600" b="0" baseline="0" dirty="0">
                <a:solidFill>
                  <a:srgbClr val="2A4677"/>
                </a:solidFill>
                <a:latin typeface="Arial"/>
                <a:hlinkClick r:id="rId4"/>
              </a:rPr>
              <a:t>http://</a:t>
            </a: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  <a:hlinkClick r:id="rId4"/>
              </a:rPr>
              <a:t>enagas.es/enagas/es/Gestion_Tecnica_Sistema/Consulta_publica/Interconnection_Agreement_VIP_Iberico</a:t>
            </a:r>
            <a:endParaRPr lang="en-US" altLang="es-ES" sz="1600" b="0" baseline="0" dirty="0" smtClean="0">
              <a:solidFill>
                <a:srgbClr val="2A4677"/>
              </a:solidFill>
              <a:latin typeface="Arial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00075" y="333375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sz="2800" dirty="0" smtClean="0">
                <a:solidFill>
                  <a:srgbClr val="2A4677"/>
                </a:solidFill>
              </a:rPr>
              <a:t>IA Public Consultations</a:t>
            </a:r>
            <a:endParaRPr lang="fr-FR" sz="2800" dirty="0">
              <a:solidFill>
                <a:srgbClr val="2A46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210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958850" y="3111227"/>
            <a:ext cx="72009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571500" eaLnBrk="0" hangingPunct="0">
              <a:lnSpc>
                <a:spcPct val="120000"/>
              </a:lnSpc>
            </a:pPr>
            <a:r>
              <a:rPr lang="en-US" sz="3200" dirty="0" smtClean="0">
                <a:solidFill>
                  <a:srgbClr val="2A4677"/>
                </a:solidFill>
              </a:rPr>
              <a:t>III. Balancing NC</a:t>
            </a:r>
          </a:p>
        </p:txBody>
      </p:sp>
    </p:spTree>
    <p:extLst>
      <p:ext uri="{BB962C8B-B14F-4D97-AF65-F5344CB8AC3E}">
        <p14:creationId xmlns:p14="http://schemas.microsoft.com/office/powerpoint/2010/main" val="28712875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3 CuadroTexto"/>
          <p:cNvSpPr txBox="1">
            <a:spLocks noChangeArrowheads="1"/>
          </p:cNvSpPr>
          <p:nvPr/>
        </p:nvSpPr>
        <p:spPr bwMode="auto">
          <a:xfrm>
            <a:off x="464245" y="1124744"/>
            <a:ext cx="8604448" cy="4555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Wingdings" panose="05000000000000000000" pitchFamily="2" charset="2"/>
              <a:buChar char="Ø"/>
              <a:defRPr/>
            </a:pPr>
            <a:r>
              <a:rPr lang="en-US" altLang="es-ES" sz="1800" baseline="0" dirty="0" smtClean="0">
                <a:solidFill>
                  <a:srgbClr val="C29903"/>
                </a:solidFill>
                <a:latin typeface="Arial"/>
              </a:rPr>
              <a:t>Fully implemented since the 1</a:t>
            </a:r>
            <a:r>
              <a:rPr lang="en-US" altLang="es-ES" sz="1800" dirty="0" smtClean="0">
                <a:solidFill>
                  <a:srgbClr val="C29903"/>
                </a:solidFill>
                <a:latin typeface="Arial"/>
              </a:rPr>
              <a:t>st</a:t>
            </a:r>
            <a:r>
              <a:rPr lang="en-US" altLang="es-ES" sz="1800" baseline="0" dirty="0" smtClean="0">
                <a:solidFill>
                  <a:srgbClr val="C29903"/>
                </a:solidFill>
                <a:latin typeface="Arial"/>
              </a:rPr>
              <a:t> October 2015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Wingdings" panose="05000000000000000000" pitchFamily="2" charset="2"/>
              <a:buChar char="Ø"/>
              <a:defRPr/>
            </a:pPr>
            <a:endParaRPr lang="en-US" altLang="es-ES" sz="1800" baseline="0" dirty="0" smtClean="0">
              <a:solidFill>
                <a:srgbClr val="C29903"/>
              </a:solidFill>
              <a:latin typeface="Arial"/>
            </a:endParaRP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Wingdings" panose="05000000000000000000" pitchFamily="2" charset="2"/>
              <a:buChar char="Ø"/>
              <a:defRPr/>
            </a:pPr>
            <a:r>
              <a:rPr lang="en-US" altLang="es-ES" sz="1800" baseline="0" dirty="0" smtClean="0">
                <a:solidFill>
                  <a:srgbClr val="C29903"/>
                </a:solidFill>
                <a:latin typeface="Arial"/>
              </a:rPr>
              <a:t>Recent </a:t>
            </a:r>
            <a:r>
              <a:rPr lang="en-US" altLang="es-ES" sz="1800" baseline="0" dirty="0">
                <a:solidFill>
                  <a:srgbClr val="C29903"/>
                </a:solidFill>
                <a:latin typeface="Arial"/>
              </a:rPr>
              <a:t>update </a:t>
            </a:r>
            <a:r>
              <a:rPr lang="en-US" altLang="es-ES" sz="1800" baseline="0" dirty="0" smtClean="0">
                <a:solidFill>
                  <a:srgbClr val="C29903"/>
                </a:solidFill>
                <a:latin typeface="Arial"/>
              </a:rPr>
              <a:t>on Balancing, from 15/09/2016 CRE deliberation: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800" b="0" baseline="0" dirty="0" smtClean="0">
                <a:solidFill>
                  <a:srgbClr val="2A4677"/>
                </a:solidFill>
                <a:latin typeface="Arial"/>
              </a:rPr>
              <a:t>Change of the method of Intervention on gas market:</a:t>
            </a:r>
          </a:p>
          <a:p>
            <a:pPr marL="1028700" lvl="1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fr-FR" altLang="es-ES" sz="1400" b="0" baseline="0" dirty="0" err="1">
                <a:solidFill>
                  <a:srgbClr val="2A4677"/>
                </a:solidFill>
                <a:latin typeface="Arial"/>
              </a:rPr>
              <a:t>Adjustment</a:t>
            </a:r>
            <a:r>
              <a:rPr lang="fr-FR" altLang="es-ES" sz="1400" b="0" baseline="0" dirty="0">
                <a:solidFill>
                  <a:srgbClr val="2A4677"/>
                </a:solidFill>
                <a:latin typeface="Arial"/>
              </a:rPr>
              <a:t> of </a:t>
            </a:r>
            <a:r>
              <a:rPr lang="fr-FR" altLang="es-ES" sz="1400" b="0" baseline="0" dirty="0" err="1">
                <a:solidFill>
                  <a:srgbClr val="2A4677"/>
                </a:solidFill>
                <a:latin typeface="Arial"/>
              </a:rPr>
              <a:t>Purchases</a:t>
            </a:r>
            <a:r>
              <a:rPr lang="fr-FR" altLang="es-ES" sz="1400" b="0" baseline="0" dirty="0">
                <a:solidFill>
                  <a:srgbClr val="2A4677"/>
                </a:solidFill>
                <a:latin typeface="Arial"/>
              </a:rPr>
              <a:t>/Sales </a:t>
            </a:r>
            <a:r>
              <a:rPr lang="fr-FR" altLang="es-ES" sz="1400" b="0" baseline="0" dirty="0" err="1" smtClean="0">
                <a:solidFill>
                  <a:srgbClr val="2A4677"/>
                </a:solidFill>
                <a:latin typeface="Arial"/>
              </a:rPr>
              <a:t>threshold</a:t>
            </a:r>
            <a:r>
              <a:rPr lang="fr-FR" altLang="es-ES" sz="1400" b="0" baseline="0" dirty="0" smtClean="0">
                <a:solidFill>
                  <a:srgbClr val="2A4677"/>
                </a:solidFill>
                <a:latin typeface="Arial"/>
              </a:rPr>
              <a:t> </a:t>
            </a:r>
            <a:r>
              <a:rPr lang="fr-FR" altLang="es-ES" sz="1400" b="0" baseline="0" dirty="0">
                <a:solidFill>
                  <a:srgbClr val="2A4677"/>
                </a:solidFill>
                <a:latin typeface="Arial"/>
              </a:rPr>
              <a:t>values </a:t>
            </a:r>
            <a:r>
              <a:rPr lang="fr-FR" altLang="es-ES" sz="1400" b="0" baseline="0" dirty="0" err="1">
                <a:solidFill>
                  <a:srgbClr val="2A4677"/>
                </a:solidFill>
                <a:latin typeface="Arial"/>
              </a:rPr>
              <a:t>related</a:t>
            </a:r>
            <a:r>
              <a:rPr lang="fr-FR" altLang="es-ES" sz="1400" b="0" baseline="0" dirty="0">
                <a:solidFill>
                  <a:srgbClr val="2A4677"/>
                </a:solidFill>
                <a:latin typeface="Arial"/>
              </a:rPr>
              <a:t> to </a:t>
            </a:r>
            <a:r>
              <a:rPr lang="fr-FR" altLang="es-ES" sz="1400" b="0" baseline="0" dirty="0" err="1">
                <a:solidFill>
                  <a:srgbClr val="2A4677"/>
                </a:solidFill>
                <a:latin typeface="Arial"/>
              </a:rPr>
              <a:t>Balancing</a:t>
            </a:r>
            <a:r>
              <a:rPr lang="fr-FR" altLang="es-ES" sz="1400" b="0" baseline="0" dirty="0">
                <a:solidFill>
                  <a:srgbClr val="2A4677"/>
                </a:solidFill>
                <a:latin typeface="Arial"/>
              </a:rPr>
              <a:t> </a:t>
            </a:r>
            <a:r>
              <a:rPr lang="fr-FR" altLang="es-ES" sz="1400" b="0" baseline="0" dirty="0" smtClean="0">
                <a:solidFill>
                  <a:srgbClr val="2A4677"/>
                </a:solidFill>
                <a:latin typeface="Arial"/>
              </a:rPr>
              <a:t>Intervention </a:t>
            </a:r>
            <a:r>
              <a:rPr lang="en-US" altLang="es-ES" sz="1400" b="0" baseline="0" dirty="0">
                <a:solidFill>
                  <a:srgbClr val="2A4677"/>
                </a:solidFill>
                <a:latin typeface="Arial"/>
              </a:rPr>
              <a:t>– </a:t>
            </a:r>
            <a:r>
              <a:rPr lang="en-US" altLang="es-ES" sz="1400" b="0" baseline="0" dirty="0" smtClean="0">
                <a:solidFill>
                  <a:srgbClr val="2A4677"/>
                </a:solidFill>
                <a:latin typeface="Arial"/>
              </a:rPr>
              <a:t>01/10/2016</a:t>
            </a:r>
            <a:endParaRPr lang="fr-FR" altLang="es-ES" sz="1400" b="0" baseline="0" dirty="0">
              <a:solidFill>
                <a:srgbClr val="2A4677"/>
              </a:solidFill>
              <a:latin typeface="Arial"/>
            </a:endParaRPr>
          </a:p>
          <a:p>
            <a:pPr marL="1028700" lvl="1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400" b="0" baseline="0" dirty="0" smtClean="0">
                <a:solidFill>
                  <a:srgbClr val="2A4677"/>
                </a:solidFill>
                <a:latin typeface="Arial"/>
              </a:rPr>
              <a:t>Use of a Robot / </a:t>
            </a:r>
            <a:r>
              <a:rPr lang="en-US" altLang="es-ES" sz="1400" b="0" baseline="0" dirty="0" err="1" smtClean="0">
                <a:solidFill>
                  <a:srgbClr val="2A4677"/>
                </a:solidFill>
                <a:latin typeface="Arial"/>
              </a:rPr>
              <a:t>Powernext</a:t>
            </a:r>
            <a:r>
              <a:rPr lang="en-US" altLang="es-ES" sz="1400" b="0" baseline="0" dirty="0" smtClean="0">
                <a:solidFill>
                  <a:srgbClr val="2A4677"/>
                </a:solidFill>
                <a:latin typeface="Arial"/>
              </a:rPr>
              <a:t> (T1 2017)</a:t>
            </a:r>
          </a:p>
          <a:p>
            <a:pPr marL="1028700" lvl="1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400" b="0" baseline="0" dirty="0" smtClean="0">
                <a:solidFill>
                  <a:srgbClr val="2A4677"/>
                </a:solidFill>
                <a:latin typeface="Arial"/>
              </a:rPr>
              <a:t>Increase number of windows of Intervention (T1 2017)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800" b="0" baseline="0" dirty="0" smtClean="0">
                <a:solidFill>
                  <a:srgbClr val="2A4677"/>
                </a:solidFill>
                <a:latin typeface="Arial"/>
              </a:rPr>
              <a:t>A daily calculation of the Balancing repartition key inside the TRS (Trading Region South) – (Q1 2017)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800" b="0" baseline="0" dirty="0" smtClean="0">
                <a:solidFill>
                  <a:srgbClr val="2A4677"/>
                </a:solidFill>
                <a:latin typeface="Arial"/>
              </a:rPr>
              <a:t>Adjustment of Payment Guarantee </a:t>
            </a:r>
            <a:r>
              <a:rPr lang="en-US" altLang="es-ES" sz="1800" b="0" baseline="0" dirty="0">
                <a:solidFill>
                  <a:srgbClr val="2A4677"/>
                </a:solidFill>
                <a:latin typeface="Arial"/>
              </a:rPr>
              <a:t>Level – </a:t>
            </a:r>
            <a:r>
              <a:rPr lang="en-US" altLang="es-ES" sz="1800" b="0" baseline="0" dirty="0" smtClean="0">
                <a:solidFill>
                  <a:srgbClr val="2A4677"/>
                </a:solidFill>
                <a:latin typeface="Arial"/>
              </a:rPr>
              <a:t>01/10/2016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800" b="0" baseline="0" dirty="0" smtClean="0">
                <a:solidFill>
                  <a:srgbClr val="2A4677"/>
                </a:solidFill>
                <a:latin typeface="Arial"/>
              </a:rPr>
              <a:t>A new Balancing Liability Indicator </a:t>
            </a:r>
            <a:r>
              <a:rPr lang="en-US" altLang="es-ES" sz="1800" b="0" baseline="0" dirty="0">
                <a:solidFill>
                  <a:srgbClr val="2A4677"/>
                </a:solidFill>
                <a:latin typeface="Arial"/>
              </a:rPr>
              <a:t>– </a:t>
            </a:r>
            <a:r>
              <a:rPr lang="en-US" altLang="es-ES" sz="1800" b="0" baseline="0" dirty="0" smtClean="0">
                <a:solidFill>
                  <a:srgbClr val="2A4677"/>
                </a:solidFill>
                <a:latin typeface="Arial"/>
              </a:rPr>
              <a:t>01/10/2016</a:t>
            </a:r>
            <a:endParaRPr lang="en-US" altLang="es-ES" sz="1800" b="0" baseline="0" dirty="0">
              <a:solidFill>
                <a:srgbClr val="2A4677"/>
              </a:solidFill>
              <a:latin typeface="Arial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00075" y="333375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sz="2800" dirty="0" smtClean="0">
                <a:solidFill>
                  <a:srgbClr val="2A4677"/>
                </a:solidFill>
              </a:rPr>
              <a:t>TIGF : Balancing NC – Status of implementation</a:t>
            </a:r>
            <a:endParaRPr lang="fr-FR" sz="2800" dirty="0">
              <a:solidFill>
                <a:srgbClr val="2A46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5276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3 CuadroTexto"/>
          <p:cNvSpPr txBox="1">
            <a:spLocks noChangeArrowheads="1"/>
          </p:cNvSpPr>
          <p:nvPr/>
        </p:nvSpPr>
        <p:spPr bwMode="auto">
          <a:xfrm>
            <a:off x="464245" y="1124744"/>
            <a:ext cx="8604448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Wingdings" panose="05000000000000000000" pitchFamily="2" charset="2"/>
              <a:buChar char="Ø"/>
              <a:defRPr/>
            </a:pPr>
            <a:r>
              <a:rPr lang="en-US" altLang="es-ES" sz="1800" baseline="0" dirty="0" smtClean="0">
                <a:solidFill>
                  <a:srgbClr val="C29903"/>
                </a:solidFill>
                <a:latin typeface="Arial"/>
              </a:rPr>
              <a:t>Implemented by 1</a:t>
            </a:r>
            <a:r>
              <a:rPr lang="en-US" altLang="es-ES" sz="1800" dirty="0" smtClean="0">
                <a:solidFill>
                  <a:srgbClr val="C29903"/>
                </a:solidFill>
                <a:latin typeface="Arial"/>
              </a:rPr>
              <a:t>st</a:t>
            </a:r>
            <a:r>
              <a:rPr lang="en-US" altLang="es-ES" sz="1800" baseline="0" dirty="0" smtClean="0">
                <a:solidFill>
                  <a:srgbClr val="C29903"/>
                </a:solidFill>
                <a:latin typeface="Arial"/>
              </a:rPr>
              <a:t> October 2016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Wingdings" panose="05000000000000000000" pitchFamily="2" charset="2"/>
              <a:buChar char="Ø"/>
              <a:defRPr/>
            </a:pPr>
            <a:r>
              <a:rPr lang="en-US" altLang="es-ES" sz="1800" baseline="0" dirty="0" smtClean="0">
                <a:solidFill>
                  <a:srgbClr val="C29903"/>
                </a:solidFill>
                <a:latin typeface="Arial"/>
              </a:rPr>
              <a:t>New rules and procedures have been developed</a:t>
            </a:r>
          </a:p>
          <a:p>
            <a:pPr marL="719138" lvl="1" indent="-269875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trading platform (MIBGAS) </a:t>
            </a:r>
          </a:p>
          <a:p>
            <a:pPr marL="719138" lvl="1" indent="-269875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STSPs </a:t>
            </a: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and </a:t>
            </a: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balancing services</a:t>
            </a:r>
          </a:p>
          <a:p>
            <a:pPr marL="719138" lvl="1" indent="-269875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implementation </a:t>
            </a: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of nomination </a:t>
            </a: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provisions (1 Nov 2015)</a:t>
            </a:r>
          </a:p>
          <a:p>
            <a:pPr marL="719138" lvl="1" indent="-269875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implementation </a:t>
            </a: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of information </a:t>
            </a: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provisions </a:t>
            </a: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(1 Nov 2015)</a:t>
            </a:r>
          </a:p>
          <a:p>
            <a:pPr marL="719138" lvl="1" indent="-269875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guarantees </a:t>
            </a:r>
          </a:p>
          <a:p>
            <a:pPr marL="719138" lvl="1" indent="-269875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standard contract</a:t>
            </a:r>
          </a:p>
          <a:p>
            <a:pPr marL="719138" lvl="1" indent="-269875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daily </a:t>
            </a: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imbalance </a:t>
            </a: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charges </a:t>
            </a: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methodology</a:t>
            </a:r>
            <a:endParaRPr lang="en-US" altLang="es-ES" sz="1600" b="0" baseline="0" dirty="0" smtClean="0">
              <a:solidFill>
                <a:srgbClr val="2A4677"/>
              </a:solidFill>
              <a:latin typeface="Arial"/>
            </a:endParaRPr>
          </a:p>
          <a:p>
            <a:pPr marL="719138" lvl="1" indent="-269875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m</a:t>
            </a: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ethodology for the calculation of neutrality charges</a:t>
            </a:r>
          </a:p>
          <a:p>
            <a:pPr marL="719138" lvl="1" indent="-269875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Implementation of new balancing rules</a:t>
            </a:r>
            <a:endParaRPr lang="en-US" altLang="es-ES" sz="1600" b="0" baseline="0" dirty="0">
              <a:solidFill>
                <a:srgbClr val="2A4677"/>
              </a:solidFill>
              <a:latin typeface="Arial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64245" y="333375"/>
            <a:ext cx="860444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sz="2800" dirty="0" err="1" smtClean="0">
                <a:solidFill>
                  <a:srgbClr val="2A4677"/>
                </a:solidFill>
              </a:rPr>
              <a:t>Enagás</a:t>
            </a:r>
            <a:r>
              <a:rPr lang="en-GB" sz="2800" dirty="0" smtClean="0">
                <a:solidFill>
                  <a:srgbClr val="2A4677"/>
                </a:solidFill>
              </a:rPr>
              <a:t> : Balancing NC – Status of implementation</a:t>
            </a:r>
            <a:endParaRPr lang="fr-FR" sz="2800" dirty="0">
              <a:solidFill>
                <a:srgbClr val="2A46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5639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3 CuadroTexto"/>
          <p:cNvSpPr txBox="1">
            <a:spLocks noChangeArrowheads="1"/>
          </p:cNvSpPr>
          <p:nvPr/>
        </p:nvSpPr>
        <p:spPr bwMode="auto">
          <a:xfrm>
            <a:off x="464245" y="1124744"/>
            <a:ext cx="8604448" cy="443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Wingdings" panose="05000000000000000000" pitchFamily="2" charset="2"/>
              <a:buChar char="Ø"/>
              <a:defRPr/>
            </a:pPr>
            <a:r>
              <a:rPr lang="en-US" altLang="es-ES" sz="1800" baseline="0" dirty="0" smtClean="0">
                <a:solidFill>
                  <a:srgbClr val="C29903"/>
                </a:solidFill>
                <a:latin typeface="Arial"/>
              </a:rPr>
              <a:t>Implemented by 1</a:t>
            </a:r>
            <a:r>
              <a:rPr lang="en-US" altLang="es-ES" sz="1800" dirty="0" smtClean="0">
                <a:solidFill>
                  <a:srgbClr val="C29903"/>
                </a:solidFill>
                <a:latin typeface="Arial"/>
              </a:rPr>
              <a:t>st</a:t>
            </a:r>
            <a:r>
              <a:rPr lang="en-US" altLang="es-ES" sz="1800" baseline="0" dirty="0" smtClean="0">
                <a:solidFill>
                  <a:srgbClr val="C29903"/>
                </a:solidFill>
                <a:latin typeface="Arial"/>
              </a:rPr>
              <a:t> October 2016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Wingdings" panose="05000000000000000000" pitchFamily="2" charset="2"/>
              <a:buChar char="Ø"/>
              <a:defRPr/>
            </a:pPr>
            <a:endParaRPr lang="en-US" altLang="es-ES" sz="1800" baseline="0" dirty="0" smtClean="0">
              <a:solidFill>
                <a:srgbClr val="C29903"/>
              </a:solidFill>
              <a:latin typeface="Arial"/>
            </a:endParaRP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Wingdings" panose="05000000000000000000" pitchFamily="2" charset="2"/>
              <a:buChar char="Ø"/>
              <a:defRPr/>
            </a:pPr>
            <a:r>
              <a:rPr lang="en-US" altLang="es-ES" sz="1800" baseline="0" dirty="0" smtClean="0">
                <a:solidFill>
                  <a:srgbClr val="C29903"/>
                </a:solidFill>
                <a:latin typeface="Arial"/>
              </a:rPr>
              <a:t>New rules and procedures have been developed in accordance with the </a:t>
            </a:r>
            <a:r>
              <a:rPr lang="en-US" altLang="es-ES" sz="1800" baseline="0" dirty="0">
                <a:solidFill>
                  <a:srgbClr val="C29903"/>
                </a:solidFill>
                <a:latin typeface="Arial"/>
              </a:rPr>
              <a:t>G</a:t>
            </a:r>
            <a:r>
              <a:rPr lang="en-US" altLang="es-ES" sz="1800" baseline="0" dirty="0" smtClean="0">
                <a:solidFill>
                  <a:srgbClr val="C29903"/>
                </a:solidFill>
                <a:latin typeface="Arial"/>
              </a:rPr>
              <a:t>lobal Technical Management Operating Manual approved by ERSE </a:t>
            </a:r>
            <a:endParaRPr lang="en-US" altLang="es-ES" sz="1600" b="0" baseline="0" dirty="0" smtClean="0">
              <a:solidFill>
                <a:srgbClr val="2A4677"/>
              </a:solidFill>
              <a:latin typeface="Arial"/>
            </a:endParaRPr>
          </a:p>
          <a:p>
            <a:pPr marL="719138" lvl="1" indent="-269875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endParaRPr lang="en-US" altLang="es-ES" sz="800" b="0" baseline="0" dirty="0" smtClean="0">
              <a:solidFill>
                <a:srgbClr val="2A4677"/>
              </a:solidFill>
              <a:latin typeface="Arial"/>
            </a:endParaRPr>
          </a:p>
          <a:p>
            <a:pPr marL="719138" lvl="1" indent="-269875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Implementation </a:t>
            </a: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of </a:t>
            </a: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information provision mechanisms TSO / Shippers and TSO / DSOs</a:t>
            </a:r>
          </a:p>
          <a:p>
            <a:pPr marL="719138" lvl="1" indent="-269875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Implementation </a:t>
            </a: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of nomination provisions (1 Nov 2015)</a:t>
            </a:r>
          </a:p>
          <a:p>
            <a:pPr marL="719138" lvl="1" indent="-269875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Implementation </a:t>
            </a: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of new balancing </a:t>
            </a: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rules</a:t>
            </a:r>
          </a:p>
          <a:p>
            <a:pPr marL="719138" lvl="1" indent="-269875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REN as forecasting </a:t>
            </a: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party</a:t>
            </a:r>
            <a:endParaRPr lang="en-US" altLang="es-ES" sz="1600" b="0" baseline="0" dirty="0">
              <a:solidFill>
                <a:srgbClr val="2A4677"/>
              </a:solidFill>
              <a:latin typeface="Arial"/>
            </a:endParaRPr>
          </a:p>
          <a:p>
            <a:pPr marL="719138" lvl="1" indent="-269875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daily </a:t>
            </a: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imbalance charges </a:t>
            </a: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methodology</a:t>
            </a:r>
            <a:endParaRPr lang="en-US" altLang="es-ES" sz="1600" b="0" baseline="0" dirty="0">
              <a:solidFill>
                <a:srgbClr val="2A4677"/>
              </a:solidFill>
              <a:latin typeface="Arial"/>
            </a:endParaRPr>
          </a:p>
          <a:p>
            <a:pPr marL="719138" lvl="1" indent="-269875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methodology for the calculation of neutrality </a:t>
            </a: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charges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64245" y="333375"/>
            <a:ext cx="860444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sz="2800" dirty="0" smtClean="0">
                <a:solidFill>
                  <a:srgbClr val="2A4677"/>
                </a:solidFill>
              </a:rPr>
              <a:t>REN : Balancing NC – Status of implementation</a:t>
            </a:r>
            <a:endParaRPr lang="fr-FR" sz="2800" dirty="0">
              <a:solidFill>
                <a:srgbClr val="2A46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2549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467544" y="3350602"/>
            <a:ext cx="82924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</a:pPr>
            <a:r>
              <a:rPr lang="en-US" sz="4400" b="0" dirty="0" smtClean="0"/>
              <a:t>Thank you for your attention!</a:t>
            </a:r>
            <a:endParaRPr lang="en-US" sz="44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723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9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0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1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2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13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14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15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16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17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18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19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1.xml><?xml version="1.0" encoding="utf-8"?>
<a:theme xmlns:a="http://schemas.openxmlformats.org/drawingml/2006/main" name="20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GRTgaz_modele_13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uvelle présentation">
      <a:majorFont>
        <a:latin typeface="Frutiger 65 Bold"/>
        <a:ea typeface="ヒラギノ角ゴ Pro W3"/>
        <a:cs typeface=""/>
      </a:majorFont>
      <a:minorFont>
        <a:latin typeface="Frutiger 55 Roman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000" b="0" i="0" u="none" strike="noStrike" cap="none" normalizeH="0" baseline="30000" smtClean="0">
            <a:ln>
              <a:noFill/>
            </a:ln>
            <a:solidFill>
              <a:schemeClr val="tx1"/>
            </a:solidFill>
            <a:effectLst/>
            <a:latin typeface="GazdeFranceMedium" pitchFamily="-128" charset="0"/>
            <a:ea typeface="ヒラギノ角ゴ Pro W3" pitchFamily="-1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000" b="0" i="0" u="none" strike="noStrike" cap="none" normalizeH="0" baseline="30000" smtClean="0">
            <a:ln>
              <a:noFill/>
            </a:ln>
            <a:solidFill>
              <a:schemeClr val="tx1"/>
            </a:solidFill>
            <a:effectLst/>
            <a:latin typeface="GazdeFranceMedium" pitchFamily="-128" charset="0"/>
            <a:ea typeface="ヒラギノ角ゴ Pro W3" pitchFamily="-128" charset="-128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8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7E87199659DD4F959ADD789D2F42C6" ma:contentTypeVersion="30" ma:contentTypeDescription="Create a new document." ma:contentTypeScope="" ma:versionID="4567697b2d3b6a35e5e33bc16731200c">
  <xsd:schema xmlns:xsd="http://www.w3.org/2001/XMLSchema" xmlns:xs="http://www.w3.org/2001/XMLSchema" xmlns:p="http://schemas.microsoft.com/office/2006/metadata/properties" xmlns:ns2="985daa2e-53d8-4475-82b8-9c7d25324e34" xmlns:ns3="ac641f6b-173f-4c37-93cf-ef61185cb29f" targetNamespace="http://schemas.microsoft.com/office/2006/metadata/properties" ma:root="true" ma:fieldsID="0944bd07dbc4e3182c340b09c37fbfbd" ns2:_="" ns3:_="">
    <xsd:import namespace="985daa2e-53d8-4475-82b8-9c7d25324e34"/>
    <xsd:import namespace="ac641f6b-173f-4c37-93cf-ef61185cb29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AcerDocumentName" minOccurs="0"/>
                <xsd:element ref="ns2:ACER_Abstrac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2" nillable="true" ma:displayName="Abstract" ma:description="" ma:internalName="ACER_Abstract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641f6b-173f-4c37-93cf-ef61185cb29f" elementFormDefault="qualified">
    <xsd:import namespace="http://schemas.microsoft.com/office/2006/documentManagement/types"/>
    <xsd:import namespace="http://schemas.microsoft.com/office/infopath/2007/PartnerControls"/>
    <xsd:element name="AcerDocumentName" ma:index="11" nillable="true" ma:displayName="Document name" ma:hidden="true" ma:internalName="AcerDocument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Description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erDocumentName xmlns="ac641f6b-173f-4c37-93cf-ef61185cb29f">20161004_39th_IG_TSOs_Presentation_point III REN_TIGF_ENAGAS v2.pptx</AcerDocumentName>
    <_dlc_DocId xmlns="985daa2e-53d8-4475-82b8-9c7d25324e34">ACER-2016-42955</_dlc_DocId>
    <_dlc_DocIdUrl xmlns="985daa2e-53d8-4475-82b8-9c7d25324e34">
      <Url>https://extranet.acer.europa.eu/Events/39th-IG-Meeting/_layouts/DocIdRedir.aspx?ID=ACER-2016-42955</Url>
      <Description>ACER-2016-42955</Description>
    </_dlc_DocIdUrl>
    <ACER_Abstract xmlns="985daa2e-53d8-4475-82b8-9c7d25324e34" xsi:nil="true"/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9768172-2D80-417B-90C0-088812CEB4C0}"/>
</file>

<file path=customXml/itemProps2.xml><?xml version="1.0" encoding="utf-8"?>
<ds:datastoreItem xmlns:ds="http://schemas.openxmlformats.org/officeDocument/2006/customXml" ds:itemID="{BE7EB114-CFB4-4608-9A42-2C1220A411FF}"/>
</file>

<file path=customXml/itemProps3.xml><?xml version="1.0" encoding="utf-8"?>
<ds:datastoreItem xmlns:ds="http://schemas.openxmlformats.org/officeDocument/2006/customXml" ds:itemID="{E147FD29-9F60-4503-A342-5CAA4DCA4134}"/>
</file>

<file path=customXml/itemProps4.xml><?xml version="1.0" encoding="utf-8"?>
<ds:datastoreItem xmlns:ds="http://schemas.openxmlformats.org/officeDocument/2006/customXml" ds:itemID="{19B0ED01-6AD3-4FBA-93E5-ADB9E1DB12E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16356</TotalTime>
  <Words>394</Words>
  <Application>Microsoft Office PowerPoint</Application>
  <PresentationFormat>Presentación en pantalla (4:3)</PresentationFormat>
  <Paragraphs>75</Paragraphs>
  <Slides>9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14</vt:i4>
      </vt:variant>
      <vt:variant>
        <vt:lpstr>Tema</vt:lpstr>
      </vt:variant>
      <vt:variant>
        <vt:i4>21</vt:i4>
      </vt:variant>
      <vt:variant>
        <vt:lpstr>Títulos de diapositiva</vt:lpstr>
      </vt:variant>
      <vt:variant>
        <vt:i4>9</vt:i4>
      </vt:variant>
    </vt:vector>
  </HeadingPairs>
  <TitlesOfParts>
    <vt:vector size="44" baseType="lpstr">
      <vt:lpstr>ＭＳ Ｐゴシック</vt:lpstr>
      <vt:lpstr>Arial</vt:lpstr>
      <vt:lpstr>Calibri</vt:lpstr>
      <vt:lpstr>Frutiger 55 Roman</vt:lpstr>
      <vt:lpstr>Frutiger 65 Bold</vt:lpstr>
      <vt:lpstr>Frutiger LT Std 45 Light</vt:lpstr>
      <vt:lpstr>Frutiger LT Std 55 Roman</vt:lpstr>
      <vt:lpstr>GazdeFranceMedium</vt:lpstr>
      <vt:lpstr>Symbol</vt:lpstr>
      <vt:lpstr>Times</vt:lpstr>
      <vt:lpstr>Times New Roman</vt:lpstr>
      <vt:lpstr>Verdana</vt:lpstr>
      <vt:lpstr>Wingdings</vt:lpstr>
      <vt:lpstr>ヒラギノ角ゴ Pro W3</vt:lpstr>
      <vt:lpstr>1_Vorlage Power Point</vt:lpstr>
      <vt:lpstr>2_Vorlage Power Point</vt:lpstr>
      <vt:lpstr>3_Vorlage Power Point</vt:lpstr>
      <vt:lpstr>4_Vorlage Power Point</vt:lpstr>
      <vt:lpstr>5_Vorlage Power Point</vt:lpstr>
      <vt:lpstr>GRTgaz_modele_13</vt:lpstr>
      <vt:lpstr>6_Vorlage Power Point</vt:lpstr>
      <vt:lpstr>7_Vorlage Power Point</vt:lpstr>
      <vt:lpstr>8_Vorlage Power Point</vt:lpstr>
      <vt:lpstr>9_Vorlage Power Point</vt:lpstr>
      <vt:lpstr>10_Vorlage Power Point</vt:lpstr>
      <vt:lpstr>11_Vorlage Power Point</vt:lpstr>
      <vt:lpstr>12_Vorlage Power Point</vt:lpstr>
      <vt:lpstr>13_Vorlage Power Point</vt:lpstr>
      <vt:lpstr>14_Vorlage Power Point</vt:lpstr>
      <vt:lpstr>15_Vorlage Power Point</vt:lpstr>
      <vt:lpstr>16_Vorlage Power Point</vt:lpstr>
      <vt:lpstr>17_Vorlage Power Point</vt:lpstr>
      <vt:lpstr>18_Vorlage Power Point</vt:lpstr>
      <vt:lpstr>19_Vorlage Power Point</vt:lpstr>
      <vt:lpstr>20_Vorlage Power Point</vt:lpstr>
      <vt:lpstr>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De Vicente Puente, Maria de los Angeles</dc:creator>
  <cp:lastModifiedBy>Alonso Borrego, Nuria</cp:lastModifiedBy>
  <cp:revision>1562</cp:revision>
  <cp:lastPrinted>2016-02-16T09:03:07Z</cp:lastPrinted>
  <dcterms:modified xsi:type="dcterms:W3CDTF">2016-10-04T13:06:56Z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0x010100367E87199659DD4F959ADD789D2F42C6</vt:lpwstr>
  </property>
  <property fmtid="{D5CDD505-2E9C-101B-9397-08002B2CF9AE}" pid="3" name="_dlc_DocIdItemGuid">
    <vt:lpwstr>978c4ed6-7c30-43ee-a4e9-fd689ac835b7</vt:lpwstr>
  </property>
</Properties>
</file>